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1"/>
    <p:sldMasterId id="2147483711" r:id="rId2"/>
  </p:sldMasterIdLst>
  <p:notesMasterIdLst>
    <p:notesMasterId r:id="rId51"/>
  </p:notesMasterIdLst>
  <p:sldIdLst>
    <p:sldId id="358" r:id="rId3"/>
    <p:sldId id="259" r:id="rId4"/>
    <p:sldId id="261" r:id="rId5"/>
    <p:sldId id="258" r:id="rId6"/>
    <p:sldId id="262" r:id="rId7"/>
    <p:sldId id="364" r:id="rId8"/>
    <p:sldId id="365" r:id="rId9"/>
    <p:sldId id="267" r:id="rId10"/>
    <p:sldId id="369" r:id="rId11"/>
    <p:sldId id="368" r:id="rId12"/>
    <p:sldId id="266" r:id="rId13"/>
    <p:sldId id="391" r:id="rId14"/>
    <p:sldId id="370" r:id="rId15"/>
    <p:sldId id="372" r:id="rId16"/>
    <p:sldId id="363" r:id="rId17"/>
    <p:sldId id="373" r:id="rId18"/>
    <p:sldId id="375" r:id="rId19"/>
    <p:sldId id="377" r:id="rId20"/>
    <p:sldId id="378" r:id="rId21"/>
    <p:sldId id="352" r:id="rId22"/>
    <p:sldId id="379" r:id="rId23"/>
    <p:sldId id="380" r:id="rId24"/>
    <p:sldId id="381" r:id="rId25"/>
    <p:sldId id="353" r:id="rId26"/>
    <p:sldId id="276" r:id="rId27"/>
    <p:sldId id="384" r:id="rId28"/>
    <p:sldId id="397" r:id="rId29"/>
    <p:sldId id="382" r:id="rId30"/>
    <p:sldId id="385" r:id="rId31"/>
    <p:sldId id="386" r:id="rId32"/>
    <p:sldId id="274" r:id="rId33"/>
    <p:sldId id="392" r:id="rId34"/>
    <p:sldId id="393" r:id="rId35"/>
    <p:sldId id="394" r:id="rId36"/>
    <p:sldId id="348" r:id="rId37"/>
    <p:sldId id="388" r:id="rId38"/>
    <p:sldId id="357" r:id="rId39"/>
    <p:sldId id="367" r:id="rId40"/>
    <p:sldId id="389" r:id="rId41"/>
    <p:sldId id="387" r:id="rId42"/>
    <p:sldId id="390" r:id="rId43"/>
    <p:sldId id="362" r:id="rId44"/>
    <p:sldId id="311" r:id="rId45"/>
    <p:sldId id="356" r:id="rId46"/>
    <p:sldId id="395" r:id="rId47"/>
    <p:sldId id="270" r:id="rId48"/>
    <p:sldId id="396" r:id="rId49"/>
    <p:sldId id="273" r:id="rId50"/>
  </p:sldIdLst>
  <p:sldSz cx="9144000" cy="5143500" type="screen16x9"/>
  <p:notesSz cx="6858000" cy="9144000"/>
  <p:embeddedFontLst>
    <p:embeddedFont>
      <p:font typeface="Book Antiqua" panose="02040602050305030304" pitchFamily="18" charset="0"/>
      <p:regular r:id="rId52"/>
      <p:bold r:id="rId53"/>
      <p:italic r:id="rId54"/>
      <p:boldItalic r:id="rId55"/>
    </p:embeddedFont>
    <p:embeddedFont>
      <p:font typeface="Cambria Math" panose="02040503050406030204" pitchFamily="18" charset="0"/>
      <p:regular r:id="rId56"/>
    </p:embeddedFont>
    <p:embeddedFont>
      <p:font typeface="Didact Gothic" panose="00000500000000000000" pitchFamily="2" charset="0"/>
      <p:regular r:id="rId57"/>
    </p:embeddedFont>
    <p:embeddedFont>
      <p:font typeface="Forte" panose="03060902040502070203" pitchFamily="66" charset="0"/>
      <p:regular r:id="rId58"/>
    </p:embeddedFont>
    <p:embeddedFont>
      <p:font typeface="Julius Sans One" panose="020B0604020202020204" charset="0"/>
      <p:regular r:id="rId59"/>
    </p:embeddedFont>
    <p:embeddedFont>
      <p:font typeface="Montserrat" panose="00000500000000000000" pitchFamily="2" charset="0"/>
      <p:regular r:id="rId60"/>
      <p:bold r:id="rId61"/>
      <p:italic r:id="rId62"/>
      <p:boldItalic r:id="rId63"/>
    </p:embeddedFont>
    <p:embeddedFont>
      <p:font typeface="Questrial" pitchFamily="2" charset="0"/>
      <p:regular r:id="rId64"/>
    </p:embeddedFont>
    <p:embeddedFont>
      <p:font typeface="Roboto" panose="020000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464">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929292"/>
    <a:srgbClr val="383838"/>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1FB7AD-18A8-452D-91B2-2AFE4E328C5F}">
  <a:tblStyle styleId="{011FB7AD-18A8-452D-91B2-2AFE4E328C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29" autoAdjust="0"/>
    <p:restoredTop sz="78553" autoAdjust="0"/>
  </p:normalViewPr>
  <p:slideViewPr>
    <p:cSldViewPr snapToGrid="0">
      <p:cViewPr varScale="1">
        <p:scale>
          <a:sx n="69" d="100"/>
          <a:sy n="69" d="100"/>
        </p:scale>
        <p:origin x="584" y="52"/>
      </p:cViewPr>
      <p:guideLst>
        <p:guide pos="4464"/>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3.xml"/><Relationship Id="rId61"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93B574B1-31C8-FF5C-3C93-22A8D183DB7B}"/>
            </a:ext>
          </a:extLst>
        </p:cNvPr>
        <p:cNvGrpSpPr/>
        <p:nvPr/>
      </p:nvGrpSpPr>
      <p:grpSpPr>
        <a:xfrm>
          <a:off x="0" y="0"/>
          <a:ext cx="0" cy="0"/>
          <a:chOff x="0" y="0"/>
          <a:chExt cx="0" cy="0"/>
        </a:xfrm>
      </p:grpSpPr>
      <p:sp>
        <p:nvSpPr>
          <p:cNvPr id="650" name="Google Shape;650;g7b02797fa4_0_0:notes">
            <a:extLst>
              <a:ext uri="{FF2B5EF4-FFF2-40B4-BE49-F238E27FC236}">
                <a16:creationId xmlns:a16="http://schemas.microsoft.com/office/drawing/2014/main" id="{87854BC2-E59D-B002-324A-30535412F5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7b02797fa4_0_0:notes">
            <a:extLst>
              <a:ext uri="{FF2B5EF4-FFF2-40B4-BE49-F238E27FC236}">
                <a16:creationId xmlns:a16="http://schemas.microsoft.com/office/drawing/2014/main" id="{27804753-8C37-354B-6518-17C67A22C4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8589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a:extLst>
            <a:ext uri="{FF2B5EF4-FFF2-40B4-BE49-F238E27FC236}">
              <a16:creationId xmlns:a16="http://schemas.microsoft.com/office/drawing/2014/main" id="{7047D718-1772-E3BB-116B-4F4F79CA19AE}"/>
            </a:ext>
          </a:extLst>
        </p:cNvPr>
        <p:cNvGrpSpPr/>
        <p:nvPr/>
      </p:nvGrpSpPr>
      <p:grpSpPr>
        <a:xfrm>
          <a:off x="0" y="0"/>
          <a:ext cx="0" cy="0"/>
          <a:chOff x="0" y="0"/>
          <a:chExt cx="0" cy="0"/>
        </a:xfrm>
      </p:grpSpPr>
      <p:sp>
        <p:nvSpPr>
          <p:cNvPr id="554" name="Google Shape;554;g7b02797fa4_2_226:notes">
            <a:extLst>
              <a:ext uri="{FF2B5EF4-FFF2-40B4-BE49-F238E27FC236}">
                <a16:creationId xmlns:a16="http://schemas.microsoft.com/office/drawing/2014/main" id="{E3F30E91-18FB-2C3D-8CBE-8E62BE5F9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7b02797fa4_2_226:notes">
            <a:extLst>
              <a:ext uri="{FF2B5EF4-FFF2-40B4-BE49-F238E27FC236}">
                <a16:creationId xmlns:a16="http://schemas.microsoft.com/office/drawing/2014/main" id="{5BB761AA-8476-25B9-D0D4-1B8E19A0A4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6423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7b02797fa4_2_1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7b02797fa4_2_1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è"/>
            </a:pPr>
            <a:r>
              <a:rPr lang="en-IN" sz="1800" dirty="0">
                <a:effectLst/>
                <a:latin typeface="Times New Roman" panose="02020603050405020304" pitchFamily="18" charset="0"/>
                <a:ea typeface="Calibri" panose="020F0502020204030204" pitchFamily="34" charset="0"/>
              </a:rPr>
              <a:t>effectiveness of the dynamical downscaling  -&gt; Global climate models (GCMs) and parameterisation schemes used</a:t>
            </a:r>
          </a:p>
          <a:p>
            <a:pPr marL="171450" lvl="0" indent="-171450" algn="l" rtl="0">
              <a:spcBef>
                <a:spcPts val="0"/>
              </a:spcBef>
              <a:spcAft>
                <a:spcPts val="0"/>
              </a:spcAft>
              <a:buFont typeface="Wingdings" panose="05000000000000000000" pitchFamily="2" charset="2"/>
              <a:buChar char="è"/>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B4F901CC-4792-AAB2-C5BA-9FF67DB1E236}"/>
            </a:ext>
          </a:extLst>
        </p:cNvPr>
        <p:cNvGrpSpPr/>
        <p:nvPr/>
      </p:nvGrpSpPr>
      <p:grpSpPr>
        <a:xfrm>
          <a:off x="0" y="0"/>
          <a:ext cx="0" cy="0"/>
          <a:chOff x="0" y="0"/>
          <a:chExt cx="0" cy="0"/>
        </a:xfrm>
      </p:grpSpPr>
      <p:sp>
        <p:nvSpPr>
          <p:cNvPr id="650" name="Google Shape;650;g7b02797fa4_0_0:notes">
            <a:extLst>
              <a:ext uri="{FF2B5EF4-FFF2-40B4-BE49-F238E27FC236}">
                <a16:creationId xmlns:a16="http://schemas.microsoft.com/office/drawing/2014/main" id="{8F58CCBD-B8C9-2DD9-8830-0F3FC742FA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7b02797fa4_0_0:notes">
            <a:extLst>
              <a:ext uri="{FF2B5EF4-FFF2-40B4-BE49-F238E27FC236}">
                <a16:creationId xmlns:a16="http://schemas.microsoft.com/office/drawing/2014/main" id="{541FE06C-28A3-D3BF-DD75-384A8DCCEE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3622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D08EB543-8377-1681-8487-17A42FA172AB}"/>
            </a:ext>
          </a:extLst>
        </p:cNvPr>
        <p:cNvGrpSpPr/>
        <p:nvPr/>
      </p:nvGrpSpPr>
      <p:grpSpPr>
        <a:xfrm>
          <a:off x="0" y="0"/>
          <a:ext cx="0" cy="0"/>
          <a:chOff x="0" y="0"/>
          <a:chExt cx="0" cy="0"/>
        </a:xfrm>
      </p:grpSpPr>
      <p:sp>
        <p:nvSpPr>
          <p:cNvPr id="616" name="Google Shape;616;ga1249ffcf0_1_17:notes">
            <a:extLst>
              <a:ext uri="{FF2B5EF4-FFF2-40B4-BE49-F238E27FC236}">
                <a16:creationId xmlns:a16="http://schemas.microsoft.com/office/drawing/2014/main" id="{5B807842-6597-3B11-B355-86F71AEDDD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mc:Choice xmlns:a14="http://schemas.microsoft.com/office/drawing/2010/main" Requires="a14">
          <p:sp>
            <p:nvSpPr>
              <p:cNvPr id="617" name="Google Shape;617;ga1249ffcf0_1_17:notes">
                <a:extLst>
                  <a:ext uri="{FF2B5EF4-FFF2-40B4-BE49-F238E27FC236}">
                    <a16:creationId xmlns:a16="http://schemas.microsoft.com/office/drawing/2014/main" id="{7D48CCB0-C482-02BC-AE79-D71B1DC99B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ctr">
                  <a:lnSpc>
                    <a:spcPct val="200000"/>
                  </a:lnSpc>
                  <a:spcAft>
                    <a:spcPts val="800"/>
                  </a:spcAft>
                  <a:buNone/>
                </a:pPr>
                <a14:m>
                  <m:oMathPara xmlns:m="http://schemas.openxmlformats.org/officeDocument/2006/math">
                    <m:oMathParaPr>
                      <m:jc m:val="left"/>
                    </m:oMathParaPr>
                    <m:oMath xmlns:m="http://schemas.openxmlformats.org/officeDocument/2006/math">
                      <m:sSub>
                        <m:sSubPr>
                          <m:ctrlPr>
                            <a:rPr lang="en-IN" sz="11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IN" sz="1100" i="1" kern="100">
                                  <a:effectLst/>
                                  <a:latin typeface="Cambria Math" panose="02040503050406030204" pitchFamily="18" charset="0"/>
                                  <a:ea typeface="Calibri" panose="020F0502020204030204" pitchFamily="34" charset="0"/>
                                  <a:cs typeface="Times New Roman" panose="02020603050405020304" pitchFamily="18" charset="0"/>
                                </a:rPr>
                              </m:ctrlPr>
                            </m:accPr>
                            <m:e>
                              <m:r>
                                <a:rPr lang="en-IN" sz="1100" i="1" kern="100">
                                  <a:effectLst/>
                                  <a:latin typeface="Cambria Math" panose="02040503050406030204" pitchFamily="18" charset="0"/>
                                  <a:ea typeface="Calibri" panose="020F0502020204030204" pitchFamily="34" charset="0"/>
                                  <a:cs typeface="Times New Roman" panose="02020603050405020304" pitchFamily="18" charset="0"/>
                                </a:rPr>
                                <m:t>𝑃</m:t>
                              </m:r>
                            </m:e>
                          </m:acc>
                        </m:e>
                        <m:sub>
                          <m:d>
                            <m:dPr>
                              <m:ctrlPr>
                                <a:rPr lang="en-IN" sz="11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IN" sz="11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IN" sz="11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100" i="1" kern="100">
                                  <a:effectLst/>
                                  <a:latin typeface="Cambria Math" panose="02040503050406030204" pitchFamily="18" charset="0"/>
                                  <a:ea typeface="Calibri" panose="020F0502020204030204" pitchFamily="34" charset="0"/>
                                  <a:cs typeface="Times New Roman" panose="02020603050405020304" pitchFamily="18" charset="0"/>
                                </a:rPr>
                                <m:t>𝑗</m:t>
                              </m:r>
                            </m:e>
                          </m:d>
                        </m:sub>
                      </m:sSub>
                      <m:r>
                        <a:rPr lang="en-IN" sz="11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11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100" i="1" kern="100">
                              <a:effectLst/>
                              <a:latin typeface="Cambria Math" panose="02040503050406030204" pitchFamily="18" charset="0"/>
                              <a:ea typeface="Calibri" panose="020F0502020204030204" pitchFamily="34" charset="0"/>
                              <a:cs typeface="Times New Roman" panose="02020603050405020304" pitchFamily="18" charset="0"/>
                            </a:rPr>
                            <m:t>1</m:t>
                          </m:r>
                        </m:num>
                        <m:den>
                          <m:r>
                            <a:rPr lang="en-IN" sz="1100" i="1" kern="100">
                              <a:effectLst/>
                              <a:latin typeface="Cambria Math" panose="02040503050406030204" pitchFamily="18" charset="0"/>
                              <a:ea typeface="Calibri" panose="020F0502020204030204" pitchFamily="34" charset="0"/>
                              <a:cs typeface="Times New Roman" panose="02020603050405020304" pitchFamily="18" charset="0"/>
                            </a:rPr>
                            <m:t>𝑇</m:t>
                          </m:r>
                        </m:den>
                      </m:f>
                      <m:nary>
                        <m:naryPr>
                          <m:chr m:val="∑"/>
                          <m:limLoc m:val="undOvr"/>
                          <m:grow m:val="on"/>
                          <m:ctrlPr>
                            <a:rPr lang="en-IN" sz="1100" i="1" kern="100">
                              <a:effectLst/>
                              <a:latin typeface="Cambria Math" panose="02040503050406030204" pitchFamily="18" charset="0"/>
                              <a:ea typeface="Calibri" panose="020F0502020204030204" pitchFamily="34" charset="0"/>
                              <a:cs typeface="Times New Roman" panose="02020603050405020304" pitchFamily="18" charset="0"/>
                            </a:rPr>
                          </m:ctrlPr>
                        </m:naryPr>
                        <m:sub>
                          <m:r>
                            <a:rPr lang="en-IN" sz="1100" i="1" kern="100">
                              <a:effectLst/>
                              <a:latin typeface="Cambria Math" panose="02040503050406030204" pitchFamily="18" charset="0"/>
                              <a:ea typeface="Calibri" panose="020F0502020204030204" pitchFamily="34" charset="0"/>
                              <a:cs typeface="Times New Roman" panose="02020603050405020304" pitchFamily="18" charset="0"/>
                            </a:rPr>
                            <m:t>𝑡</m:t>
                          </m:r>
                          <m:r>
                            <a:rPr lang="en-IN" sz="1100" i="1" kern="100">
                              <a:effectLst/>
                              <a:latin typeface="Cambria Math" panose="02040503050406030204" pitchFamily="18" charset="0"/>
                              <a:ea typeface="Calibri" panose="020F0502020204030204" pitchFamily="34" charset="0"/>
                              <a:cs typeface="Times New Roman" panose="02020603050405020304" pitchFamily="18" charset="0"/>
                            </a:rPr>
                            <m:t>=1</m:t>
                          </m:r>
                        </m:sub>
                        <m:sup>
                          <m:r>
                            <a:rPr lang="en-IN" sz="1100" i="1" kern="100">
                              <a:effectLst/>
                              <a:latin typeface="Cambria Math" panose="02040503050406030204" pitchFamily="18" charset="0"/>
                              <a:ea typeface="Calibri" panose="020F0502020204030204" pitchFamily="34" charset="0"/>
                              <a:cs typeface="Times New Roman" panose="02020603050405020304" pitchFamily="18" charset="0"/>
                            </a:rPr>
                            <m:t>𝑇</m:t>
                          </m:r>
                        </m:sup>
                        <m:e>
                          <m:sSub>
                            <m:sSubPr>
                              <m:ctrlPr>
                                <a:rPr lang="en-IN" sz="11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100" i="1" kern="100">
                                  <a:effectLst/>
                                  <a:latin typeface="Cambria Math" panose="02040503050406030204" pitchFamily="18" charset="0"/>
                                  <a:ea typeface="Calibri" panose="020F0502020204030204" pitchFamily="34" charset="0"/>
                                  <a:cs typeface="Times New Roman" panose="02020603050405020304" pitchFamily="18" charset="0"/>
                                </a:rPr>
                                <m:t>𝑃</m:t>
                              </m:r>
                            </m:e>
                            <m:sub>
                              <m:d>
                                <m:dPr>
                                  <m:ctrlPr>
                                    <a:rPr lang="en-IN" sz="11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IN" sz="1100" i="1" kern="100">
                                      <a:effectLst/>
                                      <a:latin typeface="Cambria Math" panose="02040503050406030204" pitchFamily="18" charset="0"/>
                                      <a:ea typeface="Calibri" panose="020F0502020204030204" pitchFamily="34" charset="0"/>
                                      <a:cs typeface="Times New Roman" panose="02020603050405020304" pitchFamily="18" charset="0"/>
                                    </a:rPr>
                                    <m:t>ⅈ,</m:t>
                                  </m:r>
                                  <m:r>
                                    <a:rPr lang="en-IN" sz="1100" i="1" kern="100">
                                      <a:effectLst/>
                                      <a:latin typeface="Cambria Math" panose="02040503050406030204" pitchFamily="18" charset="0"/>
                                      <a:ea typeface="Calibri" panose="020F0502020204030204" pitchFamily="34" charset="0"/>
                                      <a:cs typeface="Times New Roman" panose="02020603050405020304" pitchFamily="18" charset="0"/>
                                    </a:rPr>
                                    <m:t>𝑗</m:t>
                                  </m:r>
                                  <m:r>
                                    <a:rPr lang="en-IN" sz="11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100" i="1" kern="100">
                                      <a:effectLst/>
                                      <a:latin typeface="Cambria Math" panose="02040503050406030204" pitchFamily="18" charset="0"/>
                                      <a:ea typeface="Calibri" panose="020F0502020204030204" pitchFamily="34" charset="0"/>
                                      <a:cs typeface="Times New Roman" panose="02020603050405020304" pitchFamily="18" charset="0"/>
                                    </a:rPr>
                                    <m:t>𝑡</m:t>
                                  </m:r>
                                </m:e>
                              </m:d>
                            </m:sub>
                          </m:sSub>
                        </m:e>
                      </m:nary>
                    </m:oMath>
                  </m:oMathPara>
                </a14:m>
                <a:endParaRPr lang="en-IN" sz="1050" kern="100" dirty="0">
                  <a:effectLst/>
                  <a:latin typeface="Calibri" panose="020F0502020204030204" pitchFamily="34" charset="0"/>
                  <a:ea typeface="Calibri" panose="020F0502020204030204" pitchFamily="34" charset="0"/>
                  <a:cs typeface="Arial Unicode MS"/>
                </a:endParaRPr>
              </a:p>
              <a:p>
                <a:pPr marL="158750" indent="0" algn="l">
                  <a:buNone/>
                </a:pPr>
                <a:r>
                  <a:rPr lang="en-IN" sz="1800" dirty="0">
                    <a:effectLst/>
                    <a:latin typeface="Times New Roman" panose="02020603050405020304" pitchFamily="18" charset="0"/>
                    <a:ea typeface="Calibri" panose="020F0502020204030204" pitchFamily="34" charset="0"/>
                  </a:rPr>
                  <a:t> </a:t>
                </a:r>
                <a14:m>
                  <m:oMath xmlns:m="http://schemas.openxmlformats.org/officeDocument/2006/math">
                    <m:sSub>
                      <m:sSubPr>
                        <m:ctrlPr>
                          <a:rPr lang="en-IN" sz="1800" i="1">
                            <a:effectLst/>
                            <a:latin typeface="Cambria Math" panose="02040503050406030204" pitchFamily="18"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𝑃</m:t>
                        </m:r>
                      </m:e>
                      <m:sub>
                        <m:d>
                          <m:dPr>
                            <m:ctrlPr>
                              <a:rPr lang="en-IN" sz="1800" i="1">
                                <a:effectLst/>
                                <a:latin typeface="Cambria Math" panose="02040503050406030204" pitchFamily="18"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ⅈ,</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𝑗</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𝑡</m:t>
                            </m:r>
                          </m:e>
                        </m:d>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sz="1800" dirty="0">
                    <a:effectLst/>
                    <a:latin typeface="Times New Roman" panose="02020603050405020304" pitchFamily="18" charset="0"/>
                    <a:ea typeface="Calibri" panose="020F0502020204030204" pitchFamily="34" charset="0"/>
                  </a:rPr>
                  <a:t>Is the rainfall at grid point (i,j) at time t, and T is the total number of time steps</a:t>
                </a:r>
                <a:endParaRPr dirty="0"/>
              </a:p>
            </p:txBody>
          </p:sp>
        </mc:Choice>
        <mc:Fallback>
          <p:sp>
            <p:nvSpPr>
              <p:cNvPr id="617" name="Google Shape;617;ga1249ffcf0_1_17:notes">
                <a:extLst>
                  <a:ext uri="{FF2B5EF4-FFF2-40B4-BE49-F238E27FC236}">
                    <a16:creationId xmlns:a16="http://schemas.microsoft.com/office/drawing/2014/main" id="{7D48CCB0-C482-02BC-AE79-D71B1DC99B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ctr">
                  <a:lnSpc>
                    <a:spcPct val="200000"/>
                  </a:lnSpc>
                  <a:spcAft>
                    <a:spcPts val="800"/>
                  </a:spcAft>
                  <a:buNone/>
                </a:pPr>
                <a:r>
                  <a:rPr lang="en-IN" sz="1100" i="0" kern="100">
                    <a:effectLst/>
                    <a:latin typeface="Cambria Math" panose="02040503050406030204" pitchFamily="18" charset="0"/>
                    <a:ea typeface="Calibri" panose="020F0502020204030204" pitchFamily="34" charset="0"/>
                    <a:cs typeface="Times New Roman" panose="02020603050405020304" pitchFamily="18" charset="0"/>
                  </a:rPr>
                  <a:t>𝑃 ̅_((𝑖,𝑗) )=1/𝑇 ∑129_(𝑡=1)^𝑇▒𝑃_((ⅈ,𝑗,𝑡) ) </a:t>
                </a:r>
                <a:endParaRPr lang="en-IN" sz="1050" kern="100" dirty="0">
                  <a:effectLst/>
                  <a:latin typeface="Calibri" panose="020F0502020204030204" pitchFamily="34" charset="0"/>
                  <a:ea typeface="Calibri" panose="020F0502020204030204" pitchFamily="34" charset="0"/>
                  <a:cs typeface="Arial Unicode MS"/>
                </a:endParaRPr>
              </a:p>
              <a:p>
                <a:pPr marL="158750" indent="0" algn="l">
                  <a:buNone/>
                </a:pPr>
                <a:r>
                  <a:rPr lang="en-IN" sz="1800" dirty="0">
                    <a:effectLst/>
                    <a:latin typeface="Times New Roman" panose="02020603050405020304" pitchFamily="18" charset="0"/>
                    <a:ea typeface="Calibri" panose="020F0502020204030204" pitchFamily="34" charset="0"/>
                  </a:rPr>
                  <a:t> </a:t>
                </a:r>
                <a:r>
                  <a:rPr lang="en-IN" sz="1800" i="0">
                    <a:effectLst/>
                    <a:latin typeface="Cambria Math" panose="02040503050406030204" pitchFamily="18" charset="0"/>
                    <a:ea typeface="Calibri" panose="020F0502020204030204" pitchFamily="34" charset="0"/>
                    <a:cs typeface="Times New Roman" panose="02020603050405020304" pitchFamily="18" charset="0"/>
                  </a:rPr>
                  <a:t>𝑃_((ⅈ,𝑗,𝑡) )  </a:t>
                </a:r>
                <a:r>
                  <a:rPr lang="en-IN" sz="1800" dirty="0">
                    <a:effectLst/>
                    <a:latin typeface="Times New Roman" panose="02020603050405020304" pitchFamily="18" charset="0"/>
                    <a:ea typeface="Calibri" panose="020F0502020204030204" pitchFamily="34" charset="0"/>
                  </a:rPr>
                  <a:t>Is the rainfall at grid point (i,j) at time t, and T is the total number of time steps</a:t>
                </a:r>
                <a:endParaRPr dirty="0"/>
              </a:p>
            </p:txBody>
          </p:sp>
        </mc:Fallback>
      </mc:AlternateContent>
    </p:spTree>
    <p:extLst>
      <p:ext uri="{BB962C8B-B14F-4D97-AF65-F5344CB8AC3E}">
        <p14:creationId xmlns:p14="http://schemas.microsoft.com/office/powerpoint/2010/main" val="3870491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261B780F-72A5-4775-8531-FD94CA72ED47}"/>
            </a:ext>
          </a:extLst>
        </p:cNvPr>
        <p:cNvGrpSpPr/>
        <p:nvPr/>
      </p:nvGrpSpPr>
      <p:grpSpPr>
        <a:xfrm>
          <a:off x="0" y="0"/>
          <a:ext cx="0" cy="0"/>
          <a:chOff x="0" y="0"/>
          <a:chExt cx="0" cy="0"/>
        </a:xfrm>
      </p:grpSpPr>
      <p:sp>
        <p:nvSpPr>
          <p:cNvPr id="616" name="Google Shape;616;ga1249ffcf0_1_17:notes">
            <a:extLst>
              <a:ext uri="{FF2B5EF4-FFF2-40B4-BE49-F238E27FC236}">
                <a16:creationId xmlns:a16="http://schemas.microsoft.com/office/drawing/2014/main" id="{02E974CA-155C-3941-529C-5CB46198B6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mc:Choice xmlns:a14="http://schemas.microsoft.com/office/drawing/2010/main" Requires="a14">
          <p:sp>
            <p:nvSpPr>
              <p:cNvPr id="617" name="Google Shape;617;ga1249ffcf0_1_17:notes">
                <a:extLst>
                  <a:ext uri="{FF2B5EF4-FFF2-40B4-BE49-F238E27FC236}">
                    <a16:creationId xmlns:a16="http://schemas.microsoft.com/office/drawing/2014/main" id="{85164CF2-AE17-C062-2BCE-A11FB4FA65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ctr">
                  <a:lnSpc>
                    <a:spcPct val="200000"/>
                  </a:lnSpc>
                  <a:spcAft>
                    <a:spcPts val="800"/>
                  </a:spcAft>
                  <a:buNone/>
                </a:pPr>
                <a14:m>
                  <m:oMathPara xmlns:m="http://schemas.openxmlformats.org/officeDocument/2006/math">
                    <m:oMathParaPr>
                      <m:jc m:val="left"/>
                    </m:oMathParaPr>
                    <m:oMath xmlns:m="http://schemas.openxmlformats.org/officeDocument/2006/math">
                      <m:sSub>
                        <m:sSubPr>
                          <m:ctrlPr>
                            <a:rPr lang="ar-AE" sz="11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ar-AE" sz="1100" i="1" kern="100">
                                  <a:effectLst/>
                                  <a:latin typeface="Cambria Math" panose="02040503050406030204" pitchFamily="18" charset="0"/>
                                  <a:ea typeface="Calibri" panose="020F0502020204030204" pitchFamily="34" charset="0"/>
                                  <a:cs typeface="Times New Roman" panose="02020603050405020304" pitchFamily="18" charset="0"/>
                                </a:rPr>
                              </m:ctrlPr>
                            </m:accPr>
                            <m:e>
                              <m:r>
                                <a:rPr lang="ar-AE" sz="1100" i="1" kern="100">
                                  <a:effectLst/>
                                  <a:latin typeface="Cambria Math" panose="02040503050406030204" pitchFamily="18" charset="0"/>
                                  <a:ea typeface="Calibri" panose="020F0502020204030204" pitchFamily="34" charset="0"/>
                                  <a:cs typeface="Times New Roman" panose="02020603050405020304" pitchFamily="18" charset="0"/>
                                </a:rPr>
                                <m:t>𝑃</m:t>
                              </m:r>
                            </m:e>
                          </m:acc>
                        </m:e>
                        <m:sub>
                          <m:d>
                            <m:dPr>
                              <m:ctrlPr>
                                <a:rPr lang="ar-AE" sz="11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ar-AE" sz="11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ar-AE" sz="1100" i="1" kern="100">
                                  <a:effectLst/>
                                  <a:latin typeface="Cambria Math" panose="02040503050406030204" pitchFamily="18" charset="0"/>
                                  <a:ea typeface="Calibri" panose="020F0502020204030204" pitchFamily="34" charset="0"/>
                                  <a:cs typeface="Times New Roman" panose="02020603050405020304" pitchFamily="18" charset="0"/>
                                </a:rPr>
                                <m:t>,</m:t>
                              </m:r>
                              <m:r>
                                <a:rPr lang="ar-AE" sz="1100" i="1" kern="100">
                                  <a:effectLst/>
                                  <a:latin typeface="Cambria Math" panose="02040503050406030204" pitchFamily="18" charset="0"/>
                                  <a:ea typeface="Calibri" panose="020F0502020204030204" pitchFamily="34" charset="0"/>
                                  <a:cs typeface="Times New Roman" panose="02020603050405020304" pitchFamily="18" charset="0"/>
                                </a:rPr>
                                <m:t>𝑗</m:t>
                              </m:r>
                            </m:e>
                          </m:d>
                        </m:sub>
                      </m:sSub>
                      <m:r>
                        <a:rPr lang="ar-AE" sz="11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ar-AE" sz="11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ar-AE" sz="1100" i="1" kern="100">
                              <a:effectLst/>
                              <a:latin typeface="Cambria Math" panose="02040503050406030204" pitchFamily="18" charset="0"/>
                              <a:ea typeface="Calibri" panose="020F0502020204030204" pitchFamily="34" charset="0"/>
                              <a:cs typeface="Times New Roman" panose="02020603050405020304" pitchFamily="18" charset="0"/>
                            </a:rPr>
                            <m:t>1</m:t>
                          </m:r>
                        </m:num>
                        <m:den>
                          <m:r>
                            <a:rPr lang="ar-AE" sz="1100" i="1" kern="100">
                              <a:effectLst/>
                              <a:latin typeface="Cambria Math" panose="02040503050406030204" pitchFamily="18" charset="0"/>
                              <a:ea typeface="Calibri" panose="020F0502020204030204" pitchFamily="34" charset="0"/>
                              <a:cs typeface="Times New Roman" panose="02020603050405020304" pitchFamily="18" charset="0"/>
                            </a:rPr>
                            <m:t>𝑇</m:t>
                          </m:r>
                        </m:den>
                      </m:f>
                      <m:nary>
                        <m:naryPr>
                          <m:chr m:val="∑"/>
                          <m:limLoc m:val="undOvr"/>
                          <m:grow m:val="on"/>
                          <m:ctrlPr>
                            <a:rPr lang="ar-AE" sz="1100" i="1" kern="100">
                              <a:effectLst/>
                              <a:latin typeface="Cambria Math" panose="02040503050406030204" pitchFamily="18" charset="0"/>
                              <a:ea typeface="Calibri" panose="020F0502020204030204" pitchFamily="34" charset="0"/>
                              <a:cs typeface="Times New Roman" panose="02020603050405020304" pitchFamily="18" charset="0"/>
                            </a:rPr>
                          </m:ctrlPr>
                        </m:naryPr>
                        <m:sub>
                          <m:r>
                            <a:rPr lang="ar-AE" sz="1100" i="1" kern="100">
                              <a:effectLst/>
                              <a:latin typeface="Cambria Math" panose="02040503050406030204" pitchFamily="18" charset="0"/>
                              <a:ea typeface="Calibri" panose="020F0502020204030204" pitchFamily="34" charset="0"/>
                              <a:cs typeface="Times New Roman" panose="02020603050405020304" pitchFamily="18" charset="0"/>
                            </a:rPr>
                            <m:t>𝑡</m:t>
                          </m:r>
                          <m:r>
                            <a:rPr lang="ar-AE" sz="1100" i="1" kern="100">
                              <a:effectLst/>
                              <a:latin typeface="Cambria Math" panose="02040503050406030204" pitchFamily="18" charset="0"/>
                              <a:ea typeface="Calibri" panose="020F0502020204030204" pitchFamily="34" charset="0"/>
                              <a:cs typeface="Times New Roman" panose="02020603050405020304" pitchFamily="18" charset="0"/>
                            </a:rPr>
                            <m:t>=</m:t>
                          </m:r>
                          <m:r>
                            <a:rPr lang="ar-AE" sz="1100" i="1" kern="100">
                              <a:effectLst/>
                              <a:latin typeface="Cambria Math" panose="02040503050406030204" pitchFamily="18" charset="0"/>
                              <a:ea typeface="Calibri" panose="020F0502020204030204" pitchFamily="34" charset="0"/>
                              <a:cs typeface="Times New Roman" panose="02020603050405020304" pitchFamily="18" charset="0"/>
                            </a:rPr>
                            <m:t>1</m:t>
                          </m:r>
                        </m:sub>
                        <m:sup>
                          <m:r>
                            <a:rPr lang="ar-AE" sz="1100" i="1" kern="100">
                              <a:effectLst/>
                              <a:latin typeface="Cambria Math" panose="02040503050406030204" pitchFamily="18" charset="0"/>
                              <a:ea typeface="Calibri" panose="020F0502020204030204" pitchFamily="34" charset="0"/>
                              <a:cs typeface="Times New Roman" panose="02020603050405020304" pitchFamily="18" charset="0"/>
                            </a:rPr>
                            <m:t>𝑇</m:t>
                          </m:r>
                        </m:sup>
                        <m:e>
                          <m:sSub>
                            <m:sSubPr>
                              <m:ctrlPr>
                                <a:rPr lang="ar-AE" sz="11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100" i="1" kern="100">
                                  <a:effectLst/>
                                  <a:latin typeface="Cambria Math" panose="02040503050406030204" pitchFamily="18" charset="0"/>
                                  <a:ea typeface="Calibri" panose="020F0502020204030204" pitchFamily="34" charset="0"/>
                                  <a:cs typeface="Times New Roman" panose="02020603050405020304" pitchFamily="18" charset="0"/>
                                </a:rPr>
                                <m:t>𝑃</m:t>
                              </m:r>
                            </m:e>
                            <m:sub>
                              <m:d>
                                <m:dPr>
                                  <m:ctrlPr>
                                    <a:rPr lang="ar-AE" sz="11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ar-AE" sz="1100" i="1" kern="100">
                                      <a:effectLst/>
                                      <a:latin typeface="Cambria Math" panose="02040503050406030204" pitchFamily="18" charset="0"/>
                                      <a:ea typeface="Calibri" panose="020F0502020204030204" pitchFamily="34" charset="0"/>
                                      <a:cs typeface="Times New Roman" panose="02020603050405020304" pitchFamily="18" charset="0"/>
                                    </a:rPr>
                                    <m:t>ⅈ,</m:t>
                                  </m:r>
                                  <m:r>
                                    <a:rPr lang="ar-AE" sz="1100" i="1" kern="100">
                                      <a:effectLst/>
                                      <a:latin typeface="Cambria Math" panose="02040503050406030204" pitchFamily="18" charset="0"/>
                                      <a:ea typeface="Calibri" panose="020F0502020204030204" pitchFamily="34" charset="0"/>
                                      <a:cs typeface="Times New Roman" panose="02020603050405020304" pitchFamily="18" charset="0"/>
                                    </a:rPr>
                                    <m:t>𝑗</m:t>
                                  </m:r>
                                  <m:r>
                                    <a:rPr lang="ar-AE" sz="1100" i="1" kern="100">
                                      <a:effectLst/>
                                      <a:latin typeface="Cambria Math" panose="02040503050406030204" pitchFamily="18" charset="0"/>
                                      <a:ea typeface="Calibri" panose="020F0502020204030204" pitchFamily="34" charset="0"/>
                                      <a:cs typeface="Times New Roman" panose="02020603050405020304" pitchFamily="18" charset="0"/>
                                    </a:rPr>
                                    <m:t>,</m:t>
                                  </m:r>
                                  <m:r>
                                    <a:rPr lang="ar-AE" sz="1100" i="1" kern="100">
                                      <a:effectLst/>
                                      <a:latin typeface="Cambria Math" panose="02040503050406030204" pitchFamily="18" charset="0"/>
                                      <a:ea typeface="Calibri" panose="020F0502020204030204" pitchFamily="34" charset="0"/>
                                      <a:cs typeface="Times New Roman" panose="02020603050405020304" pitchFamily="18" charset="0"/>
                                    </a:rPr>
                                    <m:t>𝑡</m:t>
                                  </m:r>
                                </m:e>
                              </m:d>
                            </m:sub>
                          </m:sSub>
                        </m:e>
                      </m:nary>
                    </m:oMath>
                  </m:oMathPara>
                </a14:m>
                <a:endParaRPr lang="ar-AE" sz="1050" kern="100" dirty="0">
                  <a:effectLst/>
                  <a:latin typeface="Calibri" panose="020F0502020204030204" pitchFamily="34" charset="0"/>
                  <a:ea typeface="Calibri" panose="020F0502020204030204" pitchFamily="34" charset="0"/>
                  <a:cs typeface="Arial Unicode MS"/>
                </a:endParaRPr>
              </a:p>
              <a:p>
                <a:pPr marL="158750" indent="0" algn="l">
                  <a:buNone/>
                </a:pPr>
                <a:r>
                  <a:rPr lang="ar-AE" sz="1800" dirty="0">
                    <a:effectLst/>
                    <a:latin typeface="Times New Roman" panose="02020603050405020304" pitchFamily="18" charset="0"/>
                    <a:ea typeface="Calibri" panose="020F0502020204030204" pitchFamily="34" charset="0"/>
                  </a:rPr>
                  <a:t> </a:t>
                </a:r>
                <a14:m>
                  <m:oMath xmlns:m="http://schemas.openxmlformats.org/officeDocument/2006/math">
                    <m:sSub>
                      <m:sSubPr>
                        <m:ctrlPr>
                          <a:rPr lang="ar-AE" sz="1800" i="1">
                            <a:effectLst/>
                            <a:latin typeface="Cambria Math" panose="02040503050406030204" pitchFamily="18"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𝑃</m:t>
                        </m:r>
                      </m:e>
                      <m:sub>
                        <m:d>
                          <m:dPr>
                            <m:ctrlPr>
                              <a:rPr lang="ar-AE" sz="1800" i="1">
                                <a:effectLst/>
                                <a:latin typeface="Cambria Math" panose="02040503050406030204" pitchFamily="18" charset="0"/>
                                <a:cs typeface="Times New Roman" panose="02020603050405020304" pitchFamily="18" charset="0"/>
                              </a:rPr>
                            </m:ctrlPr>
                          </m:dPr>
                          <m:e>
                            <m:r>
                              <a:rPr lang="ar-AE" sz="1800" i="1">
                                <a:effectLst/>
                                <a:latin typeface="Cambria Math" panose="02040503050406030204" pitchFamily="18" charset="0"/>
                                <a:ea typeface="Calibri" panose="020F0502020204030204" pitchFamily="34" charset="0"/>
                                <a:cs typeface="Times New Roman" panose="02020603050405020304" pitchFamily="18" charset="0"/>
                              </a:rPr>
                              <m:t>ⅈ,</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𝑗</m:t>
                            </m:r>
                            <m:r>
                              <a:rPr lang="ar-AE" sz="1800" i="1">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𝑡</m:t>
                            </m:r>
                          </m:e>
                        </m:d>
                      </m:sub>
                    </m:sSub>
                    <m:r>
                      <a:rPr lang="ar-AE" sz="18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sz="1800" dirty="0">
                    <a:effectLst/>
                    <a:latin typeface="Times New Roman" panose="02020603050405020304" pitchFamily="18" charset="0"/>
                    <a:ea typeface="Calibri" panose="020F0502020204030204" pitchFamily="34" charset="0"/>
                  </a:rPr>
                  <a:t>Is the rainfall at grid point (i,j) at time t, and T is the total number of time steps</a:t>
                </a:r>
                <a:endParaRPr lang="en-IN" dirty="0"/>
              </a:p>
              <a:p>
                <a:pPr marL="158750" indent="0" algn="l">
                  <a:buNone/>
                </a:pPr>
                <a:endParaRPr dirty="0"/>
              </a:p>
            </p:txBody>
          </p:sp>
        </mc:Choice>
        <mc:Fallback>
          <p:sp>
            <p:nvSpPr>
              <p:cNvPr id="617" name="Google Shape;617;ga1249ffcf0_1_17:notes">
                <a:extLst>
                  <a:ext uri="{FF2B5EF4-FFF2-40B4-BE49-F238E27FC236}">
                    <a16:creationId xmlns:a16="http://schemas.microsoft.com/office/drawing/2014/main" id="{85164CF2-AE17-C062-2BCE-A11FB4FA65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ctr">
                  <a:lnSpc>
                    <a:spcPct val="200000"/>
                  </a:lnSpc>
                  <a:spcAft>
                    <a:spcPts val="800"/>
                  </a:spcAft>
                  <a:buNone/>
                </a:pPr>
                <a:r>
                  <a:rPr lang="ar-AE" sz="1100" i="0" kern="100">
                    <a:effectLst/>
                    <a:latin typeface="Cambria Math" panose="02040503050406030204" pitchFamily="18" charset="0"/>
                    <a:ea typeface="Calibri" panose="020F0502020204030204" pitchFamily="34" charset="0"/>
                    <a:cs typeface="Times New Roman" panose="02020603050405020304" pitchFamily="18" charset="0"/>
                  </a:rPr>
                  <a:t>𝑃 ̅_((𝑖,𝑗) )=1/𝑇 ∑129_(𝑡=1)^𝑇▒𝑃_((ⅈ,𝑗,𝑡) ) </a:t>
                </a:r>
                <a:endParaRPr lang="ar-AE" sz="1050" kern="100" dirty="0">
                  <a:effectLst/>
                  <a:latin typeface="Calibri" panose="020F0502020204030204" pitchFamily="34" charset="0"/>
                  <a:ea typeface="Calibri" panose="020F0502020204030204" pitchFamily="34" charset="0"/>
                  <a:cs typeface="Arial Unicode MS"/>
                </a:endParaRPr>
              </a:p>
              <a:p>
                <a:pPr marL="158750" indent="0" algn="l">
                  <a:buNone/>
                </a:pPr>
                <a:r>
                  <a:rPr lang="ar-AE" sz="1800" dirty="0">
                    <a:effectLst/>
                    <a:latin typeface="Times New Roman" panose="02020603050405020304" pitchFamily="18" charset="0"/>
                    <a:ea typeface="Calibri" panose="020F0502020204030204" pitchFamily="34" charset="0"/>
                  </a:rPr>
                  <a:t> </a:t>
                </a:r>
                <a:r>
                  <a:rPr lang="ar-AE" sz="1800" i="0">
                    <a:effectLst/>
                    <a:latin typeface="Cambria Math" panose="02040503050406030204" pitchFamily="18" charset="0"/>
                    <a:ea typeface="Calibri" panose="020F0502020204030204" pitchFamily="34" charset="0"/>
                    <a:cs typeface="Times New Roman" panose="02020603050405020304" pitchFamily="18" charset="0"/>
                  </a:rPr>
                  <a:t>𝑃_((ⅈ,𝑗,𝑡) )  </a:t>
                </a:r>
                <a:r>
                  <a:rPr lang="en-IN" sz="1800" dirty="0">
                    <a:effectLst/>
                    <a:latin typeface="Times New Roman" panose="02020603050405020304" pitchFamily="18" charset="0"/>
                    <a:ea typeface="Calibri" panose="020F0502020204030204" pitchFamily="34" charset="0"/>
                  </a:rPr>
                  <a:t>Is the rainfall at grid point (i,j) at time t, and T is the total number of time steps</a:t>
                </a:r>
                <a:endParaRPr lang="en-IN" dirty="0"/>
              </a:p>
              <a:p>
                <a:pPr marL="158750" indent="0" algn="l">
                  <a:buNone/>
                </a:pPr>
                <a:endParaRPr dirty="0"/>
              </a:p>
            </p:txBody>
          </p:sp>
        </mc:Fallback>
      </mc:AlternateContent>
    </p:spTree>
    <p:extLst>
      <p:ext uri="{BB962C8B-B14F-4D97-AF65-F5344CB8AC3E}">
        <p14:creationId xmlns:p14="http://schemas.microsoft.com/office/powerpoint/2010/main" val="91085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a:extLst>
            <a:ext uri="{FF2B5EF4-FFF2-40B4-BE49-F238E27FC236}">
              <a16:creationId xmlns:a16="http://schemas.microsoft.com/office/drawing/2014/main" id="{B15F958D-B5A1-4F9F-D795-A909ACFF6730}"/>
            </a:ext>
          </a:extLst>
        </p:cNvPr>
        <p:cNvGrpSpPr/>
        <p:nvPr/>
      </p:nvGrpSpPr>
      <p:grpSpPr>
        <a:xfrm>
          <a:off x="0" y="0"/>
          <a:ext cx="0" cy="0"/>
          <a:chOff x="0" y="0"/>
          <a:chExt cx="0" cy="0"/>
        </a:xfrm>
      </p:grpSpPr>
      <p:sp>
        <p:nvSpPr>
          <p:cNvPr id="787" name="Google Shape;787;ga1249ffcf0_1_82:notes">
            <a:extLst>
              <a:ext uri="{FF2B5EF4-FFF2-40B4-BE49-F238E27FC236}">
                <a16:creationId xmlns:a16="http://schemas.microsoft.com/office/drawing/2014/main" id="{DA38D0AD-36B7-FC49-F503-D34DC65554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a1249ffcf0_1_82:notes">
            <a:extLst>
              <a:ext uri="{FF2B5EF4-FFF2-40B4-BE49-F238E27FC236}">
                <a16:creationId xmlns:a16="http://schemas.microsoft.com/office/drawing/2014/main" id="{818F6942-1694-DD06-FCC6-1A6C624258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kern="100" dirty="0">
                <a:effectLst/>
                <a:latin typeface="Times New Roman" panose="02020603050405020304" pitchFamily="18" charset="0"/>
                <a:ea typeface="Calibri" panose="020F0502020204030204" pitchFamily="34" charset="0"/>
                <a:cs typeface="Arial Unicode MS"/>
              </a:rPr>
              <a:t>Bias(i,j) = F(i,j) − O(i,j)</a:t>
            </a:r>
            <a:endParaRPr lang="en-IN" sz="1800" kern="100" dirty="0">
              <a:effectLst/>
              <a:latin typeface="Calibri" panose="020F0502020204030204" pitchFamily="34" charset="0"/>
              <a:ea typeface="Calibri" panose="020F0502020204030204" pitchFamily="34" charset="0"/>
              <a:cs typeface="Arial Unicode M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71941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a:extLst>
            <a:ext uri="{FF2B5EF4-FFF2-40B4-BE49-F238E27FC236}">
              <a16:creationId xmlns:a16="http://schemas.microsoft.com/office/drawing/2014/main" id="{D6280581-77C7-0D47-91C7-7E48244E94DA}"/>
            </a:ext>
          </a:extLst>
        </p:cNvPr>
        <p:cNvGrpSpPr/>
        <p:nvPr/>
      </p:nvGrpSpPr>
      <p:grpSpPr>
        <a:xfrm>
          <a:off x="0" y="0"/>
          <a:ext cx="0" cy="0"/>
          <a:chOff x="0" y="0"/>
          <a:chExt cx="0" cy="0"/>
        </a:xfrm>
      </p:grpSpPr>
      <p:sp>
        <p:nvSpPr>
          <p:cNvPr id="787" name="Google Shape;787;ga1249ffcf0_1_82:notes">
            <a:extLst>
              <a:ext uri="{FF2B5EF4-FFF2-40B4-BE49-F238E27FC236}">
                <a16:creationId xmlns:a16="http://schemas.microsoft.com/office/drawing/2014/main" id="{E56B364D-8C3D-2755-1A73-D4879D2023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a1249ffcf0_1_82:notes">
            <a:extLst>
              <a:ext uri="{FF2B5EF4-FFF2-40B4-BE49-F238E27FC236}">
                <a16:creationId xmlns:a16="http://schemas.microsoft.com/office/drawing/2014/main" id="{C1DA402B-ECB6-2B3A-2C39-4D827289EF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kern="100" dirty="0">
                <a:effectLst/>
                <a:latin typeface="Times New Roman" panose="02020603050405020304" pitchFamily="18" charset="0"/>
                <a:ea typeface="Calibri" panose="020F0502020204030204" pitchFamily="34" charset="0"/>
                <a:cs typeface="Arial Unicode MS"/>
              </a:rPr>
              <a:t>Bias(i,j) = F(i,j) − O(i,j)</a:t>
            </a:r>
            <a:endParaRPr lang="en-IN" sz="1800" kern="100" dirty="0">
              <a:effectLst/>
              <a:latin typeface="Calibri" panose="020F0502020204030204" pitchFamily="34" charset="0"/>
              <a:ea typeface="Calibri" panose="020F0502020204030204" pitchFamily="34" charset="0"/>
              <a:cs typeface="Arial Unicode M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7868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a:extLst>
            <a:ext uri="{FF2B5EF4-FFF2-40B4-BE49-F238E27FC236}">
              <a16:creationId xmlns:a16="http://schemas.microsoft.com/office/drawing/2014/main" id="{A66C9983-38D5-B7A7-F967-490E5BCEB4F7}"/>
            </a:ext>
          </a:extLst>
        </p:cNvPr>
        <p:cNvGrpSpPr/>
        <p:nvPr/>
      </p:nvGrpSpPr>
      <p:grpSpPr>
        <a:xfrm>
          <a:off x="0" y="0"/>
          <a:ext cx="0" cy="0"/>
          <a:chOff x="0" y="0"/>
          <a:chExt cx="0" cy="0"/>
        </a:xfrm>
      </p:grpSpPr>
      <p:sp>
        <p:nvSpPr>
          <p:cNvPr id="561" name="Google Shape;561;g7b02797fa4_2_1718:notes">
            <a:extLst>
              <a:ext uri="{FF2B5EF4-FFF2-40B4-BE49-F238E27FC236}">
                <a16:creationId xmlns:a16="http://schemas.microsoft.com/office/drawing/2014/main" id="{DD77B644-8352-0A74-6294-5CA730FD7B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7b02797fa4_2_1718:notes">
            <a:extLst>
              <a:ext uri="{FF2B5EF4-FFF2-40B4-BE49-F238E27FC236}">
                <a16:creationId xmlns:a16="http://schemas.microsoft.com/office/drawing/2014/main" id="{4868E312-E05B-48C5-FE05-8B474B7E69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lnSpc>
                <a:spcPct val="200000"/>
              </a:lnSpc>
              <a:spcAft>
                <a:spcPts val="800"/>
              </a:spcAft>
              <a:buNone/>
            </a:pPr>
            <a:r>
              <a:rPr lang="en-IN" sz="1800" kern="100" dirty="0">
                <a:effectLst/>
                <a:latin typeface="Times New Roman" panose="02020603050405020304" pitchFamily="18" charset="0"/>
                <a:ea typeface="Calibri" panose="020F0502020204030204" pitchFamily="34" charset="0"/>
                <a:cs typeface="Arial Unicode MS"/>
              </a:rPr>
              <a:t>Bias(i,j) = F(i,j) − O(i,j)</a:t>
            </a:r>
            <a:endParaRPr lang="en-IN" sz="1800" kern="100" dirty="0">
              <a:effectLst/>
              <a:latin typeface="Calibri" panose="020F0502020204030204" pitchFamily="34" charset="0"/>
              <a:ea typeface="Calibri" panose="020F0502020204030204" pitchFamily="34" charset="0"/>
              <a:cs typeface="Arial Unicode MS"/>
            </a:endParaRPr>
          </a:p>
        </p:txBody>
      </p:sp>
    </p:spTree>
    <p:extLst>
      <p:ext uri="{BB962C8B-B14F-4D97-AF65-F5344CB8AC3E}">
        <p14:creationId xmlns:p14="http://schemas.microsoft.com/office/powerpoint/2010/main" val="2609770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B8D5BC81-B510-CADE-7C7A-BE23AF06E78F}"/>
            </a:ext>
          </a:extLst>
        </p:cNvPr>
        <p:cNvGrpSpPr/>
        <p:nvPr/>
      </p:nvGrpSpPr>
      <p:grpSpPr>
        <a:xfrm>
          <a:off x="0" y="0"/>
          <a:ext cx="0" cy="0"/>
          <a:chOff x="0" y="0"/>
          <a:chExt cx="0" cy="0"/>
        </a:xfrm>
      </p:grpSpPr>
      <p:sp>
        <p:nvSpPr>
          <p:cNvPr id="616" name="Google Shape;616;ga1249ffcf0_1_17:notes">
            <a:extLst>
              <a:ext uri="{FF2B5EF4-FFF2-40B4-BE49-F238E27FC236}">
                <a16:creationId xmlns:a16="http://schemas.microsoft.com/office/drawing/2014/main" id="{DD174D8C-0580-CA6B-7A8F-9E9852AF40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mc:Choice xmlns:a14="http://schemas.microsoft.com/office/drawing/2010/main" Requires="a14">
          <p:sp>
            <p:nvSpPr>
              <p:cNvPr id="617" name="Google Shape;617;ga1249ffcf0_1_17:notes">
                <a:extLst>
                  <a:ext uri="{FF2B5EF4-FFF2-40B4-BE49-F238E27FC236}">
                    <a16:creationId xmlns:a16="http://schemas.microsoft.com/office/drawing/2014/main" id="{F04F532E-C43A-2905-9E33-8B6562548B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N" sz="1100" b="0" i="0" u="none" strike="noStrike" cap="none" dirty="0">
                    <a:solidFill>
                      <a:srgbClr val="000000"/>
                    </a:solidFill>
                    <a:effectLst/>
                    <a:latin typeface="Arial"/>
                    <a:ea typeface="Arial"/>
                    <a:cs typeface="Arial"/>
                    <a:sym typeface="Arial"/>
                  </a:rPr>
                  <a:t>σ</a:t>
                </a:r>
                <a:r>
                  <a:rPr lang="en-IN" sz="1100" b="0" i="0" u="none" strike="noStrike" cap="none" baseline="30000" dirty="0">
                    <a:solidFill>
                      <a:srgbClr val="000000"/>
                    </a:solidFill>
                    <a:effectLst/>
                    <a:latin typeface="Arial"/>
                    <a:ea typeface="Arial"/>
                    <a:cs typeface="Arial"/>
                    <a:sym typeface="Arial"/>
                  </a:rPr>
                  <a:t>2</a:t>
                </a:r>
                <a14:m>
                  <m:oMath xmlns:m="http://schemas.openxmlformats.org/officeDocument/2006/math">
                    <m:r>
                      <a:rPr lang="en-IN" sz="1100" b="0" i="1" u="none" strike="noStrike" cap="none" baseline="30000">
                        <a:solidFill>
                          <a:srgbClr val="000000"/>
                        </a:solidFill>
                        <a:effectLst/>
                        <a:latin typeface="Arial"/>
                        <a:ea typeface="Arial"/>
                        <a:cs typeface="Arial"/>
                        <a:sym typeface="Arial"/>
                      </a:rPr>
                      <m:t> </m:t>
                    </m:r>
                    <m:r>
                      <a:rPr lang="en-IN" sz="1100" b="0" i="1" u="none" strike="noStrike" cap="none">
                        <a:solidFill>
                          <a:srgbClr val="000000"/>
                        </a:solidFill>
                        <a:effectLst/>
                        <a:latin typeface="Arial"/>
                        <a:ea typeface="Arial"/>
                        <a:cs typeface="Arial"/>
                        <a:sym typeface="Arial"/>
                      </a:rPr>
                      <m:t>=1/</m:t>
                    </m:r>
                    <m:r>
                      <a:rPr lang="en-IN" sz="1100" b="0" i="1" u="none" strike="noStrike" cap="none">
                        <a:solidFill>
                          <a:srgbClr val="000000"/>
                        </a:solidFill>
                        <a:effectLst/>
                        <a:latin typeface="Arial"/>
                        <a:ea typeface="Arial"/>
                        <a:cs typeface="Arial"/>
                        <a:sym typeface="Arial"/>
                      </a:rPr>
                      <m:t>𝑁</m:t>
                    </m:r>
                    <m:r>
                      <a:rPr lang="en-IN" sz="1100" b="0" i="1" u="none" strike="noStrike" cap="none">
                        <a:solidFill>
                          <a:srgbClr val="000000"/>
                        </a:solidFill>
                        <a:effectLst/>
                        <a:latin typeface="Arial"/>
                        <a:ea typeface="Arial"/>
                        <a:cs typeface="Arial"/>
                        <a:sym typeface="Arial"/>
                      </a:rPr>
                      <m:t> </m:t>
                    </m:r>
                    <m:nary>
                      <m:naryPr>
                        <m:chr m:val="∑"/>
                        <m:grow m:val="on"/>
                        <m:ctrlPr>
                          <a:rPr lang="en-IN" sz="1100" b="0" i="1" u="none" strike="noStrike" cap="none">
                            <a:solidFill>
                              <a:srgbClr val="000000"/>
                            </a:solidFill>
                            <a:effectLst/>
                            <a:latin typeface="Arial"/>
                            <a:ea typeface="Arial"/>
                            <a:cs typeface="Arial"/>
                            <a:sym typeface="Arial"/>
                          </a:rPr>
                        </m:ctrlPr>
                      </m:naryPr>
                      <m:sub>
                        <m:r>
                          <a:rPr lang="en-IN" sz="1100" b="0" i="1" u="none" strike="noStrike" cap="none">
                            <a:solidFill>
                              <a:srgbClr val="000000"/>
                            </a:solidFill>
                            <a:effectLst/>
                            <a:latin typeface="Arial"/>
                            <a:ea typeface="Arial"/>
                            <a:cs typeface="Arial"/>
                            <a:sym typeface="Arial"/>
                          </a:rPr>
                          <m:t>𝑖</m:t>
                        </m:r>
                        <m:r>
                          <a:rPr lang="en-IN" sz="1100" b="0" i="1" u="none" strike="noStrike" cap="none">
                            <a:solidFill>
                              <a:srgbClr val="000000"/>
                            </a:solidFill>
                            <a:effectLst/>
                            <a:latin typeface="Arial"/>
                            <a:ea typeface="Arial"/>
                            <a:cs typeface="Arial"/>
                            <a:sym typeface="Arial"/>
                          </a:rPr>
                          <m:t>=1</m:t>
                        </m:r>
                      </m:sub>
                      <m:sup>
                        <m:r>
                          <a:rPr lang="en-IN" sz="1100" b="0" i="1" u="none" strike="noStrike" cap="none">
                            <a:solidFill>
                              <a:srgbClr val="000000"/>
                            </a:solidFill>
                            <a:effectLst/>
                            <a:latin typeface="Arial"/>
                            <a:ea typeface="Arial"/>
                            <a:cs typeface="Arial"/>
                            <a:sym typeface="Arial"/>
                          </a:rPr>
                          <m:t>𝑛</m:t>
                        </m:r>
                      </m:sup>
                      <m:e>
                        <m:r>
                          <a:rPr lang="en-IN" sz="1100" b="0" i="1" u="none" strike="noStrike" cap="none">
                            <a:solidFill>
                              <a:srgbClr val="000000"/>
                            </a:solidFill>
                            <a:effectLst/>
                            <a:latin typeface="Arial"/>
                            <a:ea typeface="Arial"/>
                            <a:cs typeface="Arial"/>
                            <a:sym typeface="Arial"/>
                          </a:rPr>
                          <m:t> </m:t>
                        </m:r>
                        <m:sSup>
                          <m:sSupPr>
                            <m:ctrlPr>
                              <a:rPr lang="en-IN" sz="1100" b="0" i="1" u="none" strike="noStrike" cap="none">
                                <a:solidFill>
                                  <a:srgbClr val="000000"/>
                                </a:solidFill>
                                <a:effectLst/>
                                <a:latin typeface="Arial"/>
                                <a:ea typeface="Arial"/>
                                <a:cs typeface="Arial"/>
                                <a:sym typeface="Arial"/>
                              </a:rPr>
                            </m:ctrlPr>
                          </m:sSupPr>
                          <m:e>
                            <m:d>
                              <m:dPr>
                                <m:ctrlPr>
                                  <a:rPr lang="en-IN" sz="1100" b="0" i="1" u="none" strike="noStrike" cap="none">
                                    <a:solidFill>
                                      <a:srgbClr val="000000"/>
                                    </a:solidFill>
                                    <a:effectLst/>
                                    <a:latin typeface="Arial"/>
                                    <a:ea typeface="Arial"/>
                                    <a:cs typeface="Arial"/>
                                    <a:sym typeface="Arial"/>
                                  </a:rPr>
                                </m:ctrlPr>
                              </m:dPr>
                              <m:e>
                                <m:sSub>
                                  <m:sSubPr>
                                    <m:ctrlPr>
                                      <a:rPr lang="en-IN" sz="1100" b="0" i="1" u="none" strike="noStrike" cap="none">
                                        <a:solidFill>
                                          <a:srgbClr val="000000"/>
                                        </a:solidFill>
                                        <a:effectLst/>
                                        <a:latin typeface="Arial"/>
                                        <a:ea typeface="Arial"/>
                                        <a:cs typeface="Arial"/>
                                        <a:sym typeface="Arial"/>
                                      </a:rPr>
                                    </m:ctrlPr>
                                  </m:sSubPr>
                                  <m:e>
                                    <m:r>
                                      <m:rPr>
                                        <m:sty m:val="p"/>
                                      </m:rPr>
                                      <a:rPr lang="en-IN" sz="1100" b="0" i="0" u="none" strike="noStrike" cap="none">
                                        <a:solidFill>
                                          <a:srgbClr val="000000"/>
                                        </a:solidFill>
                                        <a:effectLst/>
                                        <a:latin typeface="Arial"/>
                                        <a:ea typeface="Arial"/>
                                        <a:cs typeface="Arial"/>
                                        <a:sym typeface="Arial"/>
                                      </a:rPr>
                                      <m:t>x</m:t>
                                    </m:r>
                                  </m:e>
                                  <m:sub>
                                    <m:r>
                                      <m:rPr>
                                        <m:sty m:val="p"/>
                                      </m:rPr>
                                      <a:rPr lang="en-IN" sz="1100" b="0" i="0" u="none" strike="noStrike" cap="none">
                                        <a:solidFill>
                                          <a:srgbClr val="000000"/>
                                        </a:solidFill>
                                        <a:effectLst/>
                                        <a:latin typeface="Arial"/>
                                        <a:ea typeface="Arial"/>
                                        <a:cs typeface="Arial"/>
                                        <a:sym typeface="Arial"/>
                                      </a:rPr>
                                      <m:t>i</m:t>
                                    </m:r>
                                  </m:sub>
                                </m:sSub>
                                <m:r>
                                  <a:rPr lang="en-IN" sz="1100" b="0" i="1" u="none" strike="noStrike" cap="none">
                                    <a:solidFill>
                                      <a:srgbClr val="000000"/>
                                    </a:solidFill>
                                    <a:effectLst/>
                                    <a:latin typeface="Arial"/>
                                    <a:ea typeface="Arial"/>
                                    <a:cs typeface="Arial"/>
                                    <a:sym typeface="Arial"/>
                                  </a:rPr>
                                  <m:t>−</m:t>
                                </m:r>
                                <m:acc>
                                  <m:accPr>
                                    <m:chr m:val="̅"/>
                                    <m:ctrlPr>
                                      <a:rPr lang="en-IN" sz="1100" b="0" i="1" u="none" strike="noStrike" cap="none">
                                        <a:solidFill>
                                          <a:srgbClr val="000000"/>
                                        </a:solidFill>
                                        <a:effectLst/>
                                        <a:latin typeface="Arial"/>
                                        <a:ea typeface="Arial"/>
                                        <a:cs typeface="Arial"/>
                                        <a:sym typeface="Arial"/>
                                      </a:rPr>
                                    </m:ctrlPr>
                                  </m:accPr>
                                  <m:e>
                                    <m:r>
                                      <m:rPr>
                                        <m:sty m:val="p"/>
                                      </m:rPr>
                                      <a:rPr lang="en-IN" sz="1100" b="0" i="0" u="none" strike="noStrike" cap="none">
                                        <a:solidFill>
                                          <a:srgbClr val="000000"/>
                                        </a:solidFill>
                                        <a:effectLst/>
                                        <a:latin typeface="Arial"/>
                                        <a:ea typeface="Arial"/>
                                        <a:cs typeface="Arial"/>
                                        <a:sym typeface="Arial"/>
                                      </a:rPr>
                                      <m:t>x</m:t>
                                    </m:r>
                                  </m:e>
                                </m:acc>
                              </m:e>
                            </m:d>
                          </m:e>
                          <m:sup>
                            <m:r>
                              <a:rPr lang="en-IN" sz="1100" b="0" i="0" u="none" strike="noStrike" cap="none">
                                <a:solidFill>
                                  <a:srgbClr val="000000"/>
                                </a:solidFill>
                                <a:effectLst/>
                                <a:latin typeface="Arial"/>
                                <a:ea typeface="Arial"/>
                                <a:cs typeface="Arial"/>
                                <a:sym typeface="Arial"/>
                              </a:rPr>
                              <m:t>2</m:t>
                            </m:r>
                          </m:sup>
                        </m:sSup>
                      </m:e>
                    </m:nary>
                  </m:oMath>
                </a14:m>
                <a:endParaRPr lang="en-IN" sz="1100" b="0" i="0" u="none" strike="noStrike" cap="none" dirty="0">
                  <a:solidFill>
                    <a:srgbClr val="000000"/>
                  </a:solidFill>
                  <a:effectLst/>
                  <a:latin typeface="Arial"/>
                  <a:ea typeface="Arial"/>
                  <a:cs typeface="Arial"/>
                  <a:sym typeface="Arial"/>
                </a:endParaRPr>
              </a:p>
              <a:p>
                <a:r>
                  <a:rPr lang="en-IN" sz="1100" b="0" i="0" u="none" strike="noStrike" cap="none" dirty="0">
                    <a:solidFill>
                      <a:srgbClr val="000000"/>
                    </a:solidFill>
                    <a:effectLst/>
                    <a:latin typeface="Arial"/>
                    <a:ea typeface="Arial"/>
                    <a:cs typeface="Arial"/>
                    <a:sym typeface="Arial"/>
                  </a:rPr>
                  <a:t>Where:</a:t>
                </a:r>
              </a:p>
              <a:p>
                <a:pPr lvl="0"/>
                <a14:m>
                  <m:oMath xmlns:m="http://schemas.openxmlformats.org/officeDocument/2006/math">
                    <m:sSub>
                      <m:sSubPr>
                        <m:ctrlPr>
                          <a:rPr lang="en-IN" sz="1100" b="0" i="1" u="none" strike="noStrike" cap="none">
                            <a:solidFill>
                              <a:srgbClr val="000000"/>
                            </a:solidFill>
                            <a:effectLst/>
                            <a:latin typeface="Arial"/>
                            <a:ea typeface="Arial"/>
                            <a:cs typeface="Arial"/>
                            <a:sym typeface="Arial"/>
                          </a:rPr>
                        </m:ctrlPr>
                      </m:sSubPr>
                      <m:e>
                        <m:r>
                          <m:rPr>
                            <m:sty m:val="p"/>
                          </m:rPr>
                          <a:rPr lang="en-IN" sz="1100" b="0" i="0" u="none" strike="noStrike" cap="none">
                            <a:solidFill>
                              <a:srgbClr val="000000"/>
                            </a:solidFill>
                            <a:effectLst/>
                            <a:latin typeface="Arial"/>
                            <a:ea typeface="Arial"/>
                            <a:cs typeface="Arial"/>
                            <a:sym typeface="Arial"/>
                          </a:rPr>
                          <m:t>x</m:t>
                        </m:r>
                      </m:e>
                      <m:sub>
                        <m:r>
                          <m:rPr>
                            <m:sty m:val="p"/>
                          </m:rPr>
                          <a:rPr lang="en-IN" sz="1100" b="0" i="0" u="none" strike="noStrike" cap="none">
                            <a:solidFill>
                              <a:srgbClr val="000000"/>
                            </a:solidFill>
                            <a:effectLst/>
                            <a:latin typeface="Arial"/>
                            <a:ea typeface="Arial"/>
                            <a:cs typeface="Arial"/>
                            <a:sym typeface="Arial"/>
                          </a:rPr>
                          <m:t>i</m:t>
                        </m:r>
                      </m:sub>
                    </m:sSub>
                  </m:oMath>
                </a14:m>
                <a:r>
                  <a:rPr lang="en-IN" sz="1100" b="0" i="0" u="none" strike="noStrike" cap="none" dirty="0">
                    <a:solidFill>
                      <a:srgbClr val="000000"/>
                    </a:solidFill>
                    <a:effectLst/>
                    <a:latin typeface="Arial"/>
                    <a:ea typeface="Arial"/>
                    <a:cs typeface="Arial"/>
                    <a:sym typeface="Arial"/>
                  </a:rPr>
                  <a:t> represents individual forecast or observed values,</a:t>
                </a:r>
              </a:p>
              <a:p>
                <a:pPr lvl="0"/>
                <a14:m>
                  <m:oMath xmlns:m="http://schemas.openxmlformats.org/officeDocument/2006/math">
                    <m:acc>
                      <m:accPr>
                        <m:chr m:val="̅"/>
                        <m:ctrlPr>
                          <a:rPr lang="en-IN" sz="1100" b="0" i="1" u="none" strike="noStrike" cap="none">
                            <a:solidFill>
                              <a:srgbClr val="000000"/>
                            </a:solidFill>
                            <a:effectLst/>
                            <a:latin typeface="Arial"/>
                            <a:ea typeface="Arial"/>
                            <a:cs typeface="Arial"/>
                            <a:sym typeface="Arial"/>
                          </a:rPr>
                        </m:ctrlPr>
                      </m:accPr>
                      <m:e>
                        <m:r>
                          <m:rPr>
                            <m:sty m:val="p"/>
                          </m:rPr>
                          <a:rPr lang="en-IN" sz="1100" b="0" i="0" u="none" strike="noStrike" cap="none">
                            <a:solidFill>
                              <a:srgbClr val="000000"/>
                            </a:solidFill>
                            <a:effectLst/>
                            <a:latin typeface="Arial"/>
                            <a:ea typeface="Arial"/>
                            <a:cs typeface="Arial"/>
                            <a:sym typeface="Arial"/>
                          </a:rPr>
                          <m:t>x</m:t>
                        </m:r>
                      </m:e>
                    </m:acc>
                  </m:oMath>
                </a14:m>
                <a:r>
                  <a:rPr lang="en-IN" sz="1100" b="0" i="0" u="none" strike="noStrike" cap="none" dirty="0">
                    <a:solidFill>
                      <a:srgbClr val="000000"/>
                    </a:solidFill>
                    <a:effectLst/>
                    <a:latin typeface="Arial"/>
                    <a:ea typeface="Arial"/>
                    <a:cs typeface="Arial"/>
                    <a:sym typeface="Arial"/>
                  </a:rPr>
                  <a:t> Is the mean of the dataset,</a:t>
                </a:r>
              </a:p>
              <a:p>
                <a:pPr lvl="0"/>
                <a:r>
                  <a:rPr lang="en-IN" sz="1100" b="0" i="0" u="none" strike="noStrike" cap="none" dirty="0">
                    <a:solidFill>
                      <a:srgbClr val="000000"/>
                    </a:solidFill>
                    <a:effectLst/>
                    <a:latin typeface="Arial"/>
                    <a:ea typeface="Arial"/>
                    <a:cs typeface="Arial"/>
                    <a:sym typeface="Arial"/>
                  </a:rPr>
                  <a:t>N is the total number of data points.</a:t>
                </a:r>
              </a:p>
              <a:p>
                <a:pPr marL="158750" indent="0" algn="l">
                  <a:buNone/>
                </a:pPr>
                <a:endParaRPr dirty="0"/>
              </a:p>
            </p:txBody>
          </p:sp>
        </mc:Choice>
        <mc:Fallback>
          <p:sp>
            <p:nvSpPr>
              <p:cNvPr id="617" name="Google Shape;617;ga1249ffcf0_1_17:notes">
                <a:extLst>
                  <a:ext uri="{FF2B5EF4-FFF2-40B4-BE49-F238E27FC236}">
                    <a16:creationId xmlns:a16="http://schemas.microsoft.com/office/drawing/2014/main" id="{F04F532E-C43A-2905-9E33-8B6562548B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N" sz="1100" b="0" i="0" u="none" strike="noStrike" cap="none" dirty="0">
                    <a:solidFill>
                      <a:srgbClr val="000000"/>
                    </a:solidFill>
                    <a:effectLst/>
                    <a:latin typeface="Arial"/>
                    <a:ea typeface="Arial"/>
                    <a:cs typeface="Arial"/>
                    <a:sym typeface="Arial"/>
                  </a:rPr>
                  <a:t>σ</a:t>
                </a:r>
                <a:r>
                  <a:rPr lang="en-IN" sz="1100" b="0" i="0" u="none" strike="noStrike" cap="none" baseline="30000" dirty="0">
                    <a:solidFill>
                      <a:srgbClr val="000000"/>
                    </a:solidFill>
                    <a:effectLst/>
                    <a:latin typeface="Arial"/>
                    <a:ea typeface="Arial"/>
                    <a:cs typeface="Arial"/>
                    <a:sym typeface="Arial"/>
                  </a:rPr>
                  <a:t>2</a:t>
                </a:r>
                <a:r>
                  <a:rPr lang="en-IN" sz="1100" b="0" i="0" u="none" strike="noStrike" cap="none" baseline="30000">
                    <a:solidFill>
                      <a:srgbClr val="000000"/>
                    </a:solidFill>
                    <a:effectLst/>
                    <a:latin typeface="Arial"/>
                    <a:ea typeface="Arial"/>
                    <a:cs typeface="Arial"/>
                    <a:sym typeface="Arial"/>
                  </a:rPr>
                  <a:t> </a:t>
                </a:r>
                <a:r>
                  <a:rPr lang="en-IN" sz="1100" b="0" i="0" u="none" strike="noStrike" cap="none">
                    <a:solidFill>
                      <a:srgbClr val="000000"/>
                    </a:solidFill>
                    <a:effectLst/>
                    <a:latin typeface="Arial"/>
                    <a:ea typeface="Arial"/>
                    <a:cs typeface="Arial"/>
                    <a:sym typeface="Arial"/>
                  </a:rPr>
                  <a:t>=1/𝑁 </a:t>
                </a:r>
                <a:r>
                  <a:rPr lang="en-IN" sz="1100" b="0" i="0" u="none" strike="noStrike" cap="none">
                    <a:solidFill>
                      <a:srgbClr val="000000"/>
                    </a:solidFill>
                    <a:effectLst/>
                    <a:latin typeface="Arial"/>
                    <a:cs typeface="Arial"/>
                    <a:sym typeface="Arial"/>
                  </a:rPr>
                  <a:t>∑128_(</a:t>
                </a:r>
                <a:r>
                  <a:rPr lang="en-IN" sz="1100" b="0" i="0" u="none" strike="noStrike" cap="none">
                    <a:solidFill>
                      <a:srgbClr val="000000"/>
                    </a:solidFill>
                    <a:effectLst/>
                    <a:latin typeface="Arial"/>
                    <a:ea typeface="Arial"/>
                    <a:cs typeface="Arial"/>
                    <a:sym typeface="Arial"/>
                  </a:rPr>
                  <a:t>𝑖=1)^𝑛▒〖 (x_i−x ̅ )^2 〗</a:t>
                </a:r>
                <a:endParaRPr lang="en-IN" sz="1100" b="0" i="0" u="none" strike="noStrike" cap="none" dirty="0">
                  <a:solidFill>
                    <a:srgbClr val="000000"/>
                  </a:solidFill>
                  <a:effectLst/>
                  <a:latin typeface="Arial"/>
                  <a:ea typeface="Arial"/>
                  <a:cs typeface="Arial"/>
                  <a:sym typeface="Arial"/>
                </a:endParaRPr>
              </a:p>
              <a:p>
                <a:r>
                  <a:rPr lang="en-IN" sz="1100" b="0" i="0" u="none" strike="noStrike" cap="none" dirty="0">
                    <a:solidFill>
                      <a:srgbClr val="000000"/>
                    </a:solidFill>
                    <a:effectLst/>
                    <a:latin typeface="Arial"/>
                    <a:ea typeface="Arial"/>
                    <a:cs typeface="Arial"/>
                    <a:sym typeface="Arial"/>
                  </a:rPr>
                  <a:t>Where:</a:t>
                </a:r>
              </a:p>
              <a:p>
                <a:pPr lvl="0"/>
                <a:r>
                  <a:rPr lang="en-IN" sz="1100" b="0" i="0" u="none" strike="noStrike" cap="none">
                    <a:solidFill>
                      <a:srgbClr val="000000"/>
                    </a:solidFill>
                    <a:effectLst/>
                    <a:latin typeface="Arial"/>
                    <a:ea typeface="Arial"/>
                    <a:cs typeface="Arial"/>
                    <a:sym typeface="Arial"/>
                  </a:rPr>
                  <a:t>x_i</a:t>
                </a:r>
                <a:r>
                  <a:rPr lang="en-IN" sz="1100" b="0" i="0" u="none" strike="noStrike" cap="none" dirty="0">
                    <a:solidFill>
                      <a:srgbClr val="000000"/>
                    </a:solidFill>
                    <a:effectLst/>
                    <a:latin typeface="Arial"/>
                    <a:ea typeface="Arial"/>
                    <a:cs typeface="Arial"/>
                    <a:sym typeface="Arial"/>
                  </a:rPr>
                  <a:t> represents individual forecast or observed values,</a:t>
                </a:r>
              </a:p>
              <a:p>
                <a:pPr lvl="0"/>
                <a:r>
                  <a:rPr lang="en-IN" sz="1100" b="0" i="0" u="none" strike="noStrike" cap="none">
                    <a:solidFill>
                      <a:srgbClr val="000000"/>
                    </a:solidFill>
                    <a:effectLst/>
                    <a:latin typeface="Arial"/>
                    <a:ea typeface="Arial"/>
                    <a:cs typeface="Arial"/>
                    <a:sym typeface="Arial"/>
                  </a:rPr>
                  <a:t>x ̅</a:t>
                </a:r>
                <a:r>
                  <a:rPr lang="en-IN" sz="1100" b="0" i="0" u="none" strike="noStrike" cap="none" dirty="0">
                    <a:solidFill>
                      <a:srgbClr val="000000"/>
                    </a:solidFill>
                    <a:effectLst/>
                    <a:latin typeface="Arial"/>
                    <a:ea typeface="Arial"/>
                    <a:cs typeface="Arial"/>
                    <a:sym typeface="Arial"/>
                  </a:rPr>
                  <a:t> Is the mean of the dataset,</a:t>
                </a:r>
              </a:p>
              <a:p>
                <a:pPr lvl="0"/>
                <a:r>
                  <a:rPr lang="en-IN" sz="1100" b="0" i="0" u="none" strike="noStrike" cap="none" dirty="0">
                    <a:solidFill>
                      <a:srgbClr val="000000"/>
                    </a:solidFill>
                    <a:effectLst/>
                    <a:latin typeface="Arial"/>
                    <a:ea typeface="Arial"/>
                    <a:cs typeface="Arial"/>
                    <a:sym typeface="Arial"/>
                  </a:rPr>
                  <a:t>N is the total number of data points.</a:t>
                </a:r>
              </a:p>
              <a:p>
                <a:pPr marL="158750" indent="0" algn="l">
                  <a:buNone/>
                </a:pPr>
                <a:endParaRPr dirty="0"/>
              </a:p>
            </p:txBody>
          </p:sp>
        </mc:Fallback>
      </mc:AlternateContent>
    </p:spTree>
    <p:extLst>
      <p:ext uri="{BB962C8B-B14F-4D97-AF65-F5344CB8AC3E}">
        <p14:creationId xmlns:p14="http://schemas.microsoft.com/office/powerpoint/2010/main" val="476866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02AF38E0-EC34-A006-FA9E-0919246B7BB7}"/>
            </a:ext>
          </a:extLst>
        </p:cNvPr>
        <p:cNvGrpSpPr/>
        <p:nvPr/>
      </p:nvGrpSpPr>
      <p:grpSpPr>
        <a:xfrm>
          <a:off x="0" y="0"/>
          <a:ext cx="0" cy="0"/>
          <a:chOff x="0" y="0"/>
          <a:chExt cx="0" cy="0"/>
        </a:xfrm>
      </p:grpSpPr>
      <p:sp>
        <p:nvSpPr>
          <p:cNvPr id="616" name="Google Shape;616;ga1249ffcf0_1_17:notes">
            <a:extLst>
              <a:ext uri="{FF2B5EF4-FFF2-40B4-BE49-F238E27FC236}">
                <a16:creationId xmlns:a16="http://schemas.microsoft.com/office/drawing/2014/main" id="{4C587EA2-7E80-237F-2482-A95D41EB8D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mc:Choice xmlns:a14="http://schemas.microsoft.com/office/drawing/2010/main" Requires="a14">
          <p:sp>
            <p:nvSpPr>
              <p:cNvPr id="617" name="Google Shape;617;ga1249ffcf0_1_17:notes">
                <a:extLst>
                  <a:ext uri="{FF2B5EF4-FFF2-40B4-BE49-F238E27FC236}">
                    <a16:creationId xmlns:a16="http://schemas.microsoft.com/office/drawing/2014/main" id="{5A216FE7-B825-F5DF-134E-AF5174B514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N" sz="1100" b="0" i="0" u="none" strike="noStrike" cap="none" dirty="0">
                    <a:solidFill>
                      <a:srgbClr val="000000"/>
                    </a:solidFill>
                    <a:effectLst/>
                    <a:latin typeface="Arial"/>
                    <a:ea typeface="Arial"/>
                    <a:cs typeface="Arial"/>
                    <a:sym typeface="Arial"/>
                  </a:rPr>
                  <a:t>σ</a:t>
                </a:r>
                <a:r>
                  <a:rPr lang="en-IN" sz="1100" b="0" i="0" u="none" strike="noStrike" cap="none" baseline="30000" dirty="0">
                    <a:solidFill>
                      <a:srgbClr val="000000"/>
                    </a:solidFill>
                    <a:effectLst/>
                    <a:latin typeface="Arial"/>
                    <a:ea typeface="Arial"/>
                    <a:cs typeface="Arial"/>
                    <a:sym typeface="Arial"/>
                  </a:rPr>
                  <a:t>2</a:t>
                </a:r>
                <a14:m>
                  <m:oMath xmlns:m="http://schemas.openxmlformats.org/officeDocument/2006/math">
                    <m:r>
                      <a:rPr lang="en-IN" sz="1100" b="0" i="1" u="none" strike="noStrike" cap="none" baseline="30000">
                        <a:solidFill>
                          <a:srgbClr val="000000"/>
                        </a:solidFill>
                        <a:effectLst/>
                        <a:latin typeface="Arial"/>
                        <a:ea typeface="Arial"/>
                        <a:cs typeface="Arial"/>
                        <a:sym typeface="Arial"/>
                      </a:rPr>
                      <m:t> </m:t>
                    </m:r>
                    <m:r>
                      <a:rPr lang="en-IN" sz="1100" b="0" i="1" u="none" strike="noStrike" cap="none">
                        <a:solidFill>
                          <a:srgbClr val="000000"/>
                        </a:solidFill>
                        <a:effectLst/>
                        <a:latin typeface="Arial"/>
                        <a:ea typeface="Arial"/>
                        <a:cs typeface="Arial"/>
                        <a:sym typeface="Arial"/>
                      </a:rPr>
                      <m:t>=1/</m:t>
                    </m:r>
                    <m:r>
                      <a:rPr lang="en-IN" sz="1100" b="0" i="1" u="none" strike="noStrike" cap="none">
                        <a:solidFill>
                          <a:srgbClr val="000000"/>
                        </a:solidFill>
                        <a:effectLst/>
                        <a:latin typeface="Arial"/>
                        <a:ea typeface="Arial"/>
                        <a:cs typeface="Arial"/>
                        <a:sym typeface="Arial"/>
                      </a:rPr>
                      <m:t>𝑁</m:t>
                    </m:r>
                    <m:r>
                      <a:rPr lang="en-IN" sz="1100" b="0" i="1" u="none" strike="noStrike" cap="none">
                        <a:solidFill>
                          <a:srgbClr val="000000"/>
                        </a:solidFill>
                        <a:effectLst/>
                        <a:latin typeface="Arial"/>
                        <a:ea typeface="Arial"/>
                        <a:cs typeface="Arial"/>
                        <a:sym typeface="Arial"/>
                      </a:rPr>
                      <m:t> </m:t>
                    </m:r>
                    <m:nary>
                      <m:naryPr>
                        <m:chr m:val="∑"/>
                        <m:grow m:val="on"/>
                        <m:ctrlPr>
                          <a:rPr lang="en-IN" sz="1100" b="0" i="1" u="none" strike="noStrike" cap="none">
                            <a:solidFill>
                              <a:srgbClr val="000000"/>
                            </a:solidFill>
                            <a:effectLst/>
                            <a:latin typeface="Arial"/>
                            <a:ea typeface="Arial"/>
                            <a:cs typeface="Arial"/>
                            <a:sym typeface="Arial"/>
                          </a:rPr>
                        </m:ctrlPr>
                      </m:naryPr>
                      <m:sub>
                        <m:r>
                          <a:rPr lang="en-IN" sz="1100" b="0" i="1" u="none" strike="noStrike" cap="none">
                            <a:solidFill>
                              <a:srgbClr val="000000"/>
                            </a:solidFill>
                            <a:effectLst/>
                            <a:latin typeface="Arial"/>
                            <a:ea typeface="Arial"/>
                            <a:cs typeface="Arial"/>
                            <a:sym typeface="Arial"/>
                          </a:rPr>
                          <m:t>𝑖</m:t>
                        </m:r>
                        <m:r>
                          <a:rPr lang="en-IN" sz="1100" b="0" i="1" u="none" strike="noStrike" cap="none">
                            <a:solidFill>
                              <a:srgbClr val="000000"/>
                            </a:solidFill>
                            <a:effectLst/>
                            <a:latin typeface="Arial"/>
                            <a:ea typeface="Arial"/>
                            <a:cs typeface="Arial"/>
                            <a:sym typeface="Arial"/>
                          </a:rPr>
                          <m:t>=1</m:t>
                        </m:r>
                      </m:sub>
                      <m:sup>
                        <m:r>
                          <a:rPr lang="en-IN" sz="1100" b="0" i="1" u="none" strike="noStrike" cap="none">
                            <a:solidFill>
                              <a:srgbClr val="000000"/>
                            </a:solidFill>
                            <a:effectLst/>
                            <a:latin typeface="Arial"/>
                            <a:ea typeface="Arial"/>
                            <a:cs typeface="Arial"/>
                            <a:sym typeface="Arial"/>
                          </a:rPr>
                          <m:t>𝑛</m:t>
                        </m:r>
                      </m:sup>
                      <m:e>
                        <m:r>
                          <a:rPr lang="en-IN" sz="1100" b="0" i="1" u="none" strike="noStrike" cap="none">
                            <a:solidFill>
                              <a:srgbClr val="000000"/>
                            </a:solidFill>
                            <a:effectLst/>
                            <a:latin typeface="Arial"/>
                            <a:ea typeface="Arial"/>
                            <a:cs typeface="Arial"/>
                            <a:sym typeface="Arial"/>
                          </a:rPr>
                          <m:t> </m:t>
                        </m:r>
                        <m:sSup>
                          <m:sSupPr>
                            <m:ctrlPr>
                              <a:rPr lang="en-IN" sz="1100" b="0" i="1" u="none" strike="noStrike" cap="none">
                                <a:solidFill>
                                  <a:srgbClr val="000000"/>
                                </a:solidFill>
                                <a:effectLst/>
                                <a:latin typeface="Arial"/>
                                <a:ea typeface="Arial"/>
                                <a:cs typeface="Arial"/>
                                <a:sym typeface="Arial"/>
                              </a:rPr>
                            </m:ctrlPr>
                          </m:sSupPr>
                          <m:e>
                            <m:d>
                              <m:dPr>
                                <m:ctrlPr>
                                  <a:rPr lang="en-IN" sz="1100" b="0" i="1" u="none" strike="noStrike" cap="none">
                                    <a:solidFill>
                                      <a:srgbClr val="000000"/>
                                    </a:solidFill>
                                    <a:effectLst/>
                                    <a:latin typeface="Arial"/>
                                    <a:ea typeface="Arial"/>
                                    <a:cs typeface="Arial"/>
                                    <a:sym typeface="Arial"/>
                                  </a:rPr>
                                </m:ctrlPr>
                              </m:dPr>
                              <m:e>
                                <m:sSub>
                                  <m:sSubPr>
                                    <m:ctrlPr>
                                      <a:rPr lang="en-IN" sz="1100" b="0" i="1" u="none" strike="noStrike" cap="none">
                                        <a:solidFill>
                                          <a:srgbClr val="000000"/>
                                        </a:solidFill>
                                        <a:effectLst/>
                                        <a:latin typeface="Arial"/>
                                        <a:ea typeface="Arial"/>
                                        <a:cs typeface="Arial"/>
                                        <a:sym typeface="Arial"/>
                                      </a:rPr>
                                    </m:ctrlPr>
                                  </m:sSubPr>
                                  <m:e>
                                    <m:r>
                                      <m:rPr>
                                        <m:sty m:val="p"/>
                                      </m:rPr>
                                      <a:rPr lang="en-IN" sz="1100" b="0" i="0" u="none" strike="noStrike" cap="none">
                                        <a:solidFill>
                                          <a:srgbClr val="000000"/>
                                        </a:solidFill>
                                        <a:effectLst/>
                                        <a:latin typeface="Arial"/>
                                        <a:ea typeface="Arial"/>
                                        <a:cs typeface="Arial"/>
                                        <a:sym typeface="Arial"/>
                                      </a:rPr>
                                      <m:t>x</m:t>
                                    </m:r>
                                  </m:e>
                                  <m:sub>
                                    <m:r>
                                      <m:rPr>
                                        <m:sty m:val="p"/>
                                      </m:rPr>
                                      <a:rPr lang="en-IN" sz="1100" b="0" i="0" u="none" strike="noStrike" cap="none">
                                        <a:solidFill>
                                          <a:srgbClr val="000000"/>
                                        </a:solidFill>
                                        <a:effectLst/>
                                        <a:latin typeface="Arial"/>
                                        <a:ea typeface="Arial"/>
                                        <a:cs typeface="Arial"/>
                                        <a:sym typeface="Arial"/>
                                      </a:rPr>
                                      <m:t>i</m:t>
                                    </m:r>
                                  </m:sub>
                                </m:sSub>
                                <m:r>
                                  <a:rPr lang="en-IN" sz="1100" b="0" i="1" u="none" strike="noStrike" cap="none">
                                    <a:solidFill>
                                      <a:srgbClr val="000000"/>
                                    </a:solidFill>
                                    <a:effectLst/>
                                    <a:latin typeface="Arial"/>
                                    <a:ea typeface="Arial"/>
                                    <a:cs typeface="Arial"/>
                                    <a:sym typeface="Arial"/>
                                  </a:rPr>
                                  <m:t>−</m:t>
                                </m:r>
                                <m:acc>
                                  <m:accPr>
                                    <m:chr m:val="̅"/>
                                    <m:ctrlPr>
                                      <a:rPr lang="en-IN" sz="1100" b="0" i="1" u="none" strike="noStrike" cap="none">
                                        <a:solidFill>
                                          <a:srgbClr val="000000"/>
                                        </a:solidFill>
                                        <a:effectLst/>
                                        <a:latin typeface="Arial"/>
                                        <a:ea typeface="Arial"/>
                                        <a:cs typeface="Arial"/>
                                        <a:sym typeface="Arial"/>
                                      </a:rPr>
                                    </m:ctrlPr>
                                  </m:accPr>
                                  <m:e>
                                    <m:r>
                                      <m:rPr>
                                        <m:sty m:val="p"/>
                                      </m:rPr>
                                      <a:rPr lang="en-IN" sz="1100" b="0" i="0" u="none" strike="noStrike" cap="none">
                                        <a:solidFill>
                                          <a:srgbClr val="000000"/>
                                        </a:solidFill>
                                        <a:effectLst/>
                                        <a:latin typeface="Arial"/>
                                        <a:ea typeface="Arial"/>
                                        <a:cs typeface="Arial"/>
                                        <a:sym typeface="Arial"/>
                                      </a:rPr>
                                      <m:t>x</m:t>
                                    </m:r>
                                  </m:e>
                                </m:acc>
                              </m:e>
                            </m:d>
                          </m:e>
                          <m:sup>
                            <m:r>
                              <a:rPr lang="en-IN" sz="1100" b="0" i="0" u="none" strike="noStrike" cap="none">
                                <a:solidFill>
                                  <a:srgbClr val="000000"/>
                                </a:solidFill>
                                <a:effectLst/>
                                <a:latin typeface="Arial"/>
                                <a:ea typeface="Arial"/>
                                <a:cs typeface="Arial"/>
                                <a:sym typeface="Arial"/>
                              </a:rPr>
                              <m:t>2</m:t>
                            </m:r>
                          </m:sup>
                        </m:sSup>
                      </m:e>
                    </m:nary>
                  </m:oMath>
                </a14:m>
                <a:endParaRPr lang="en-IN" sz="1100" b="0" i="0" u="none" strike="noStrike" cap="none" dirty="0">
                  <a:solidFill>
                    <a:srgbClr val="000000"/>
                  </a:solidFill>
                  <a:effectLst/>
                  <a:latin typeface="Arial"/>
                  <a:ea typeface="Arial"/>
                  <a:cs typeface="Arial"/>
                  <a:sym typeface="Arial"/>
                </a:endParaRPr>
              </a:p>
              <a:p>
                <a:r>
                  <a:rPr lang="en-IN" sz="1100" b="0" i="0" u="none" strike="noStrike" cap="none" dirty="0">
                    <a:solidFill>
                      <a:srgbClr val="000000"/>
                    </a:solidFill>
                    <a:effectLst/>
                    <a:latin typeface="Arial"/>
                    <a:ea typeface="Arial"/>
                    <a:cs typeface="Arial"/>
                    <a:sym typeface="Arial"/>
                  </a:rPr>
                  <a:t>Where:</a:t>
                </a:r>
              </a:p>
              <a:p>
                <a:pPr lvl="0"/>
                <a14:m>
                  <m:oMath xmlns:m="http://schemas.openxmlformats.org/officeDocument/2006/math">
                    <m:sSub>
                      <m:sSubPr>
                        <m:ctrlPr>
                          <a:rPr lang="en-IN" sz="1100" b="0" i="1" u="none" strike="noStrike" cap="none">
                            <a:solidFill>
                              <a:srgbClr val="000000"/>
                            </a:solidFill>
                            <a:effectLst/>
                            <a:latin typeface="Arial"/>
                            <a:ea typeface="Arial"/>
                            <a:cs typeface="Arial"/>
                            <a:sym typeface="Arial"/>
                          </a:rPr>
                        </m:ctrlPr>
                      </m:sSubPr>
                      <m:e>
                        <m:r>
                          <m:rPr>
                            <m:sty m:val="p"/>
                          </m:rPr>
                          <a:rPr lang="en-IN" sz="1100" b="0" i="0" u="none" strike="noStrike" cap="none">
                            <a:solidFill>
                              <a:srgbClr val="000000"/>
                            </a:solidFill>
                            <a:effectLst/>
                            <a:latin typeface="Arial"/>
                            <a:ea typeface="Arial"/>
                            <a:cs typeface="Arial"/>
                            <a:sym typeface="Arial"/>
                          </a:rPr>
                          <m:t>x</m:t>
                        </m:r>
                      </m:e>
                      <m:sub>
                        <m:r>
                          <m:rPr>
                            <m:sty m:val="p"/>
                          </m:rPr>
                          <a:rPr lang="en-IN" sz="1100" b="0" i="0" u="none" strike="noStrike" cap="none">
                            <a:solidFill>
                              <a:srgbClr val="000000"/>
                            </a:solidFill>
                            <a:effectLst/>
                            <a:latin typeface="Arial"/>
                            <a:ea typeface="Arial"/>
                            <a:cs typeface="Arial"/>
                            <a:sym typeface="Arial"/>
                          </a:rPr>
                          <m:t>i</m:t>
                        </m:r>
                      </m:sub>
                    </m:sSub>
                  </m:oMath>
                </a14:m>
                <a:r>
                  <a:rPr lang="en-IN" sz="1100" b="0" i="0" u="none" strike="noStrike" cap="none" dirty="0">
                    <a:solidFill>
                      <a:srgbClr val="000000"/>
                    </a:solidFill>
                    <a:effectLst/>
                    <a:latin typeface="Arial"/>
                    <a:ea typeface="Arial"/>
                    <a:cs typeface="Arial"/>
                    <a:sym typeface="Arial"/>
                  </a:rPr>
                  <a:t> represents individual forecast or observed values,</a:t>
                </a:r>
              </a:p>
              <a:p>
                <a:pPr lvl="0"/>
                <a14:m>
                  <m:oMath xmlns:m="http://schemas.openxmlformats.org/officeDocument/2006/math">
                    <m:acc>
                      <m:accPr>
                        <m:chr m:val="̅"/>
                        <m:ctrlPr>
                          <a:rPr lang="en-IN" sz="1100" b="0" i="1" u="none" strike="noStrike" cap="none">
                            <a:solidFill>
                              <a:srgbClr val="000000"/>
                            </a:solidFill>
                            <a:effectLst/>
                            <a:latin typeface="Arial"/>
                            <a:ea typeface="Arial"/>
                            <a:cs typeface="Arial"/>
                            <a:sym typeface="Arial"/>
                          </a:rPr>
                        </m:ctrlPr>
                      </m:accPr>
                      <m:e>
                        <m:r>
                          <m:rPr>
                            <m:sty m:val="p"/>
                          </m:rPr>
                          <a:rPr lang="en-IN" sz="1100" b="0" i="0" u="none" strike="noStrike" cap="none">
                            <a:solidFill>
                              <a:srgbClr val="000000"/>
                            </a:solidFill>
                            <a:effectLst/>
                            <a:latin typeface="Arial"/>
                            <a:ea typeface="Arial"/>
                            <a:cs typeface="Arial"/>
                            <a:sym typeface="Arial"/>
                          </a:rPr>
                          <m:t>x</m:t>
                        </m:r>
                      </m:e>
                    </m:acc>
                  </m:oMath>
                </a14:m>
                <a:r>
                  <a:rPr lang="en-IN" sz="1100" b="0" i="0" u="none" strike="noStrike" cap="none" dirty="0">
                    <a:solidFill>
                      <a:srgbClr val="000000"/>
                    </a:solidFill>
                    <a:effectLst/>
                    <a:latin typeface="Arial"/>
                    <a:ea typeface="Arial"/>
                    <a:cs typeface="Arial"/>
                    <a:sym typeface="Arial"/>
                  </a:rPr>
                  <a:t> Is the mean of the dataset,</a:t>
                </a:r>
              </a:p>
              <a:p>
                <a:pPr lvl="0"/>
                <a:r>
                  <a:rPr lang="en-IN" sz="1100" b="0" i="0" u="none" strike="noStrike" cap="none" dirty="0">
                    <a:solidFill>
                      <a:srgbClr val="000000"/>
                    </a:solidFill>
                    <a:effectLst/>
                    <a:latin typeface="Arial"/>
                    <a:ea typeface="Arial"/>
                    <a:cs typeface="Arial"/>
                    <a:sym typeface="Arial"/>
                  </a:rPr>
                  <a:t>N is the total number of data points.</a:t>
                </a:r>
              </a:p>
              <a:p>
                <a:pPr marL="158750" indent="0" algn="l">
                  <a:buNone/>
                </a:pPr>
                <a:endParaRPr dirty="0"/>
              </a:p>
            </p:txBody>
          </p:sp>
        </mc:Choice>
        <mc:Fallback>
          <p:sp>
            <p:nvSpPr>
              <p:cNvPr id="617" name="Google Shape;617;ga1249ffcf0_1_17:notes">
                <a:extLst>
                  <a:ext uri="{FF2B5EF4-FFF2-40B4-BE49-F238E27FC236}">
                    <a16:creationId xmlns:a16="http://schemas.microsoft.com/office/drawing/2014/main" id="{5A216FE7-B825-F5DF-134E-AF5174B514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N" sz="1100" b="0" i="0" u="none" strike="noStrike" cap="none" dirty="0">
                    <a:solidFill>
                      <a:srgbClr val="000000"/>
                    </a:solidFill>
                    <a:effectLst/>
                    <a:latin typeface="Arial"/>
                    <a:ea typeface="Arial"/>
                    <a:cs typeface="Arial"/>
                    <a:sym typeface="Arial"/>
                  </a:rPr>
                  <a:t>σ</a:t>
                </a:r>
                <a:r>
                  <a:rPr lang="en-IN" sz="1100" b="0" i="0" u="none" strike="noStrike" cap="none" baseline="30000" dirty="0">
                    <a:solidFill>
                      <a:srgbClr val="000000"/>
                    </a:solidFill>
                    <a:effectLst/>
                    <a:latin typeface="Arial"/>
                    <a:ea typeface="Arial"/>
                    <a:cs typeface="Arial"/>
                    <a:sym typeface="Arial"/>
                  </a:rPr>
                  <a:t>2</a:t>
                </a:r>
                <a:r>
                  <a:rPr lang="en-IN" sz="1100" b="0" i="0" u="none" strike="noStrike" cap="none" baseline="30000">
                    <a:solidFill>
                      <a:srgbClr val="000000"/>
                    </a:solidFill>
                    <a:effectLst/>
                    <a:latin typeface="Arial"/>
                    <a:ea typeface="Arial"/>
                    <a:cs typeface="Arial"/>
                    <a:sym typeface="Arial"/>
                  </a:rPr>
                  <a:t> </a:t>
                </a:r>
                <a:r>
                  <a:rPr lang="en-IN" sz="1100" b="0" i="0" u="none" strike="noStrike" cap="none">
                    <a:solidFill>
                      <a:srgbClr val="000000"/>
                    </a:solidFill>
                    <a:effectLst/>
                    <a:latin typeface="Arial"/>
                    <a:ea typeface="Arial"/>
                    <a:cs typeface="Arial"/>
                    <a:sym typeface="Arial"/>
                  </a:rPr>
                  <a:t>=1/𝑁 </a:t>
                </a:r>
                <a:r>
                  <a:rPr lang="en-IN" sz="1100" b="0" i="0" u="none" strike="noStrike" cap="none">
                    <a:solidFill>
                      <a:srgbClr val="000000"/>
                    </a:solidFill>
                    <a:effectLst/>
                    <a:latin typeface="Arial"/>
                    <a:cs typeface="Arial"/>
                    <a:sym typeface="Arial"/>
                  </a:rPr>
                  <a:t>∑128_(</a:t>
                </a:r>
                <a:r>
                  <a:rPr lang="en-IN" sz="1100" b="0" i="0" u="none" strike="noStrike" cap="none">
                    <a:solidFill>
                      <a:srgbClr val="000000"/>
                    </a:solidFill>
                    <a:effectLst/>
                    <a:latin typeface="Arial"/>
                    <a:ea typeface="Arial"/>
                    <a:cs typeface="Arial"/>
                    <a:sym typeface="Arial"/>
                  </a:rPr>
                  <a:t>𝑖=1)^𝑛▒〖 (x_i−x ̅ )^2 〗</a:t>
                </a:r>
                <a:endParaRPr lang="en-IN" sz="1100" b="0" i="0" u="none" strike="noStrike" cap="none" dirty="0">
                  <a:solidFill>
                    <a:srgbClr val="000000"/>
                  </a:solidFill>
                  <a:effectLst/>
                  <a:latin typeface="Arial"/>
                  <a:ea typeface="Arial"/>
                  <a:cs typeface="Arial"/>
                  <a:sym typeface="Arial"/>
                </a:endParaRPr>
              </a:p>
              <a:p>
                <a:r>
                  <a:rPr lang="en-IN" sz="1100" b="0" i="0" u="none" strike="noStrike" cap="none" dirty="0">
                    <a:solidFill>
                      <a:srgbClr val="000000"/>
                    </a:solidFill>
                    <a:effectLst/>
                    <a:latin typeface="Arial"/>
                    <a:ea typeface="Arial"/>
                    <a:cs typeface="Arial"/>
                    <a:sym typeface="Arial"/>
                  </a:rPr>
                  <a:t>Where:</a:t>
                </a:r>
              </a:p>
              <a:p>
                <a:pPr lvl="0"/>
                <a:r>
                  <a:rPr lang="en-IN" sz="1100" b="0" i="0" u="none" strike="noStrike" cap="none">
                    <a:solidFill>
                      <a:srgbClr val="000000"/>
                    </a:solidFill>
                    <a:effectLst/>
                    <a:latin typeface="Arial"/>
                    <a:ea typeface="Arial"/>
                    <a:cs typeface="Arial"/>
                    <a:sym typeface="Arial"/>
                  </a:rPr>
                  <a:t>x_i</a:t>
                </a:r>
                <a:r>
                  <a:rPr lang="en-IN" sz="1100" b="0" i="0" u="none" strike="noStrike" cap="none" dirty="0">
                    <a:solidFill>
                      <a:srgbClr val="000000"/>
                    </a:solidFill>
                    <a:effectLst/>
                    <a:latin typeface="Arial"/>
                    <a:ea typeface="Arial"/>
                    <a:cs typeface="Arial"/>
                    <a:sym typeface="Arial"/>
                  </a:rPr>
                  <a:t> represents individual forecast or observed values,</a:t>
                </a:r>
              </a:p>
              <a:p>
                <a:pPr lvl="0"/>
                <a:r>
                  <a:rPr lang="en-IN" sz="1100" b="0" i="0" u="none" strike="noStrike" cap="none">
                    <a:solidFill>
                      <a:srgbClr val="000000"/>
                    </a:solidFill>
                    <a:effectLst/>
                    <a:latin typeface="Arial"/>
                    <a:ea typeface="Arial"/>
                    <a:cs typeface="Arial"/>
                    <a:sym typeface="Arial"/>
                  </a:rPr>
                  <a:t>x ̅</a:t>
                </a:r>
                <a:r>
                  <a:rPr lang="en-IN" sz="1100" b="0" i="0" u="none" strike="noStrike" cap="none" dirty="0">
                    <a:solidFill>
                      <a:srgbClr val="000000"/>
                    </a:solidFill>
                    <a:effectLst/>
                    <a:latin typeface="Arial"/>
                    <a:ea typeface="Arial"/>
                    <a:cs typeface="Arial"/>
                    <a:sym typeface="Arial"/>
                  </a:rPr>
                  <a:t> Is the mean of the dataset,</a:t>
                </a:r>
              </a:p>
              <a:p>
                <a:pPr lvl="0"/>
                <a:r>
                  <a:rPr lang="en-IN" sz="1100" b="0" i="0" u="none" strike="noStrike" cap="none" dirty="0">
                    <a:solidFill>
                      <a:srgbClr val="000000"/>
                    </a:solidFill>
                    <a:effectLst/>
                    <a:latin typeface="Arial"/>
                    <a:ea typeface="Arial"/>
                    <a:cs typeface="Arial"/>
                    <a:sym typeface="Arial"/>
                  </a:rPr>
                  <a:t>N is the total number of data points.</a:t>
                </a:r>
              </a:p>
              <a:p>
                <a:pPr marL="158750" indent="0" algn="l">
                  <a:buNone/>
                </a:pPr>
                <a:endParaRPr dirty="0"/>
              </a:p>
            </p:txBody>
          </p:sp>
        </mc:Fallback>
      </mc:AlternateContent>
    </p:spTree>
    <p:extLst>
      <p:ext uri="{BB962C8B-B14F-4D97-AF65-F5344CB8AC3E}">
        <p14:creationId xmlns:p14="http://schemas.microsoft.com/office/powerpoint/2010/main" val="2490425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What we are gonna do…</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a:extLst>
            <a:ext uri="{FF2B5EF4-FFF2-40B4-BE49-F238E27FC236}">
              <a16:creationId xmlns:a16="http://schemas.microsoft.com/office/drawing/2014/main" id="{BD307356-5CE4-0A5A-BC7B-D5FC81942B79}"/>
            </a:ext>
          </a:extLst>
        </p:cNvPr>
        <p:cNvGrpSpPr/>
        <p:nvPr/>
      </p:nvGrpSpPr>
      <p:grpSpPr>
        <a:xfrm>
          <a:off x="0" y="0"/>
          <a:ext cx="0" cy="0"/>
          <a:chOff x="0" y="0"/>
          <a:chExt cx="0" cy="0"/>
        </a:xfrm>
      </p:grpSpPr>
      <p:sp>
        <p:nvSpPr>
          <p:cNvPr id="787" name="Google Shape;787;ga1249ffcf0_1_82:notes">
            <a:extLst>
              <a:ext uri="{FF2B5EF4-FFF2-40B4-BE49-F238E27FC236}">
                <a16:creationId xmlns:a16="http://schemas.microsoft.com/office/drawing/2014/main" id="{EB76EDFC-B09D-4A81-D8E7-264575ECE1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a1249ffcf0_1_82:notes">
            <a:extLst>
              <a:ext uri="{FF2B5EF4-FFF2-40B4-BE49-F238E27FC236}">
                <a16:creationId xmlns:a16="http://schemas.microsoft.com/office/drawing/2014/main" id="{0412C44A-1F75-70CA-A5D0-63F6676172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 POD (Probability of Detection)</a:t>
            </a:r>
            <a:r>
              <a:rPr kumimoji="0" lang="en-US" altLang="en-US" sz="110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a:ln>
                  <a:noFill/>
                </a:ln>
                <a:solidFill>
                  <a:schemeClr val="tx1"/>
                </a:solidFill>
                <a:effectLst/>
                <a:latin typeface="Arial" panose="020B0604020202020204" pitchFamily="34" charset="0"/>
              </a:rPr>
              <a:t> high for NCUM-R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100" b="0" dirty="0">
                <a:latin typeface="Arial" panose="020B0604020202020204" pitchFamily="34" charset="0"/>
              </a:rPr>
              <a:t> </a:t>
            </a:r>
            <a:r>
              <a:rPr kumimoji="0" lang="en-US" altLang="en-US" sz="1100" b="1" i="0" u="none" strike="noStrike" cap="none" normalizeH="0" baseline="0" dirty="0">
                <a:ln>
                  <a:noFill/>
                </a:ln>
                <a:solidFill>
                  <a:schemeClr val="tx1"/>
                </a:solidFill>
                <a:effectLst/>
                <a:latin typeface="Arial" panose="020B0604020202020204" pitchFamily="34" charset="0"/>
              </a:rPr>
              <a:t>ETS (Equitable Threat Score) -</a:t>
            </a:r>
            <a:r>
              <a:rPr kumimoji="0" lang="en-US" altLang="en-US" sz="1100" b="0" i="0" u="none" strike="noStrike" cap="none" normalizeH="0" baseline="0" dirty="0">
                <a:ln>
                  <a:noFill/>
                </a:ln>
                <a:solidFill>
                  <a:schemeClr val="tx1"/>
                </a:solidFill>
                <a:effectLst/>
                <a:latin typeface="Arial" panose="020B0604020202020204" pitchFamily="34" charset="0"/>
              </a:rPr>
              <a:t> </a:t>
            </a:r>
            <a:r>
              <a:rPr lang="en-US" altLang="en-US" sz="1100" b="0" dirty="0">
                <a:latin typeface="Arial" panose="020B0604020202020204" pitchFamily="34" charset="0"/>
              </a:rPr>
              <a:t>Low</a:t>
            </a:r>
            <a:r>
              <a:rPr kumimoji="0" lang="en-US" altLang="en-US" sz="1100" b="0" i="0" u="none" strike="noStrike" cap="none" normalizeH="0" baseline="0" dirty="0">
                <a:ln>
                  <a:noFill/>
                </a:ln>
                <a:solidFill>
                  <a:schemeClr val="tx1"/>
                </a:solidFill>
                <a:effectLst/>
                <a:latin typeface="Arial" panose="020B0604020202020204" pitchFamily="34" charset="0"/>
              </a:rPr>
              <a:t> for NCUM-R,</a:t>
            </a:r>
            <a:r>
              <a:rPr kumimoji="0" lang="en-US" altLang="en-US" sz="1100" b="1"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 Bias -</a:t>
            </a:r>
            <a:r>
              <a:rPr kumimoji="0" lang="en-US" altLang="en-US" sz="1100" b="0" i="0" u="none" strike="noStrike" cap="none" normalizeH="0" baseline="0" dirty="0">
                <a:ln>
                  <a:noFill/>
                </a:ln>
                <a:solidFill>
                  <a:schemeClr val="tx1"/>
                </a:solidFill>
                <a:effectLst/>
                <a:latin typeface="Arial" panose="020B0604020202020204" pitchFamily="34" charset="0"/>
              </a:rPr>
              <a:t> is closer to 1 for NCUM-R than NCUM-G, indicating a more balanced forecast. NCUM-G seems to overpredict.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 FAR (False Alarm Ratio) –</a:t>
            </a:r>
            <a:r>
              <a:rPr kumimoji="0" lang="en-US" altLang="en-US" sz="1100" b="0" i="0" u="none" strike="noStrike" cap="none" normalizeH="0" baseline="0" dirty="0">
                <a:ln>
                  <a:noFill/>
                </a:ln>
                <a:solidFill>
                  <a:schemeClr val="tx1"/>
                </a:solidFill>
                <a:effectLst/>
                <a:latin typeface="Arial" panose="020B0604020202020204" pitchFamily="34" charset="0"/>
              </a:rPr>
              <a:t> similar but slightly lower in NCUM-R, (both models similar false alarm tendencies) </a:t>
            </a:r>
            <a:endParaRPr lang="en-US" altLang="en-US" sz="1100" b="0" dirty="0">
              <a:latin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82697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3267C8C9-4740-78F9-D73F-90E38E23D61F}"/>
            </a:ext>
          </a:extLst>
        </p:cNvPr>
        <p:cNvGrpSpPr/>
        <p:nvPr/>
      </p:nvGrpSpPr>
      <p:grpSpPr>
        <a:xfrm>
          <a:off x="0" y="0"/>
          <a:ext cx="0" cy="0"/>
          <a:chOff x="0" y="0"/>
          <a:chExt cx="0" cy="0"/>
        </a:xfrm>
      </p:grpSpPr>
      <p:sp>
        <p:nvSpPr>
          <p:cNvPr id="616" name="Google Shape;616;ga1249ffcf0_1_17:notes">
            <a:extLst>
              <a:ext uri="{FF2B5EF4-FFF2-40B4-BE49-F238E27FC236}">
                <a16:creationId xmlns:a16="http://schemas.microsoft.com/office/drawing/2014/main" id="{5607ECFE-17E6-AEF0-6098-EB85BAA586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a1249ffcf0_1_17:notes">
            <a:extLst>
              <a:ext uri="{FF2B5EF4-FFF2-40B4-BE49-F238E27FC236}">
                <a16:creationId xmlns:a16="http://schemas.microsoft.com/office/drawing/2014/main" id="{F666612E-0BD0-E4C6-0CDD-033F2B5447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dirty="0"/>
          </a:p>
        </p:txBody>
      </p:sp>
    </p:spTree>
    <p:extLst>
      <p:ext uri="{BB962C8B-B14F-4D97-AF65-F5344CB8AC3E}">
        <p14:creationId xmlns:p14="http://schemas.microsoft.com/office/powerpoint/2010/main" val="1261292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33706864-B497-F4CA-3065-E31E5152A16D}"/>
            </a:ext>
          </a:extLst>
        </p:cNvPr>
        <p:cNvGrpSpPr/>
        <p:nvPr/>
      </p:nvGrpSpPr>
      <p:grpSpPr>
        <a:xfrm>
          <a:off x="0" y="0"/>
          <a:ext cx="0" cy="0"/>
          <a:chOff x="0" y="0"/>
          <a:chExt cx="0" cy="0"/>
        </a:xfrm>
      </p:grpSpPr>
      <p:sp>
        <p:nvSpPr>
          <p:cNvPr id="616" name="Google Shape;616;ga1249ffcf0_1_17:notes">
            <a:extLst>
              <a:ext uri="{FF2B5EF4-FFF2-40B4-BE49-F238E27FC236}">
                <a16:creationId xmlns:a16="http://schemas.microsoft.com/office/drawing/2014/main" id="{1FF46A0C-6367-FD14-D38D-1FC3277247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a1249ffcf0_1_17:notes">
            <a:extLst>
              <a:ext uri="{FF2B5EF4-FFF2-40B4-BE49-F238E27FC236}">
                <a16:creationId xmlns:a16="http://schemas.microsoft.com/office/drawing/2014/main" id="{FF917507-7717-5B2A-F66F-AD7980FE97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R="0" algn="l" rtl="0" fontAlgn="ctr">
              <a:buNone/>
            </a:pPr>
            <a:r>
              <a:rPr lang="en-IN" sz="1800" b="1" i="0" u="none" strike="noStrike" dirty="0">
                <a:solidFill>
                  <a:srgbClr val="383838"/>
                </a:solidFill>
                <a:effectLst/>
                <a:latin typeface="Arial" panose="020B0604020202020204" pitchFamily="34" charset="0"/>
              </a:rPr>
              <a:t>NCUM G</a:t>
            </a:r>
            <a:endParaRPr lang="en-IN" sz="1800" b="0" i="0" u="none" strike="noStrike" dirty="0">
              <a:effectLst/>
              <a:latin typeface="Arial" panose="020B0604020202020204" pitchFamily="34" charset="0"/>
            </a:endParaRPr>
          </a:p>
          <a:p>
            <a:pPr marR="0" algn="l" rtl="0" fontAlgn="ctr">
              <a:buNone/>
            </a:pPr>
            <a:r>
              <a:rPr lang="en-IN" sz="1800" b="1" i="0" u="none" strike="noStrike" dirty="0">
                <a:solidFill>
                  <a:srgbClr val="383838"/>
                </a:solidFill>
                <a:effectLst/>
                <a:latin typeface="Arial" panose="020B0604020202020204" pitchFamily="34" charset="0"/>
              </a:rPr>
              <a:t>NCUM R</a:t>
            </a:r>
            <a:endParaRPr lang="en-IN" sz="1800" b="0" i="0" u="none" strike="noStrike" dirty="0">
              <a:effectLst/>
              <a:latin typeface="Arial" panose="020B0604020202020204" pitchFamily="34" charset="0"/>
            </a:endParaRPr>
          </a:p>
          <a:p>
            <a:pPr marR="0" algn="l" rtl="0" fontAlgn="ctr">
              <a:buNone/>
            </a:pPr>
            <a:r>
              <a:rPr lang="en-IN" sz="1800" b="0" i="0" u="none" strike="noStrike" dirty="0">
                <a:solidFill>
                  <a:srgbClr val="383838"/>
                </a:solidFill>
                <a:effectLst/>
                <a:latin typeface="Arial" panose="020B0604020202020204" pitchFamily="34" charset="0"/>
              </a:rPr>
              <a:t>Curve follows 1:1 line at lower quantiles, and diverges sharply. </a:t>
            </a:r>
            <a:endParaRPr lang="en-IN" sz="1800" b="0" i="0" u="none" strike="noStrike" dirty="0">
              <a:effectLst/>
              <a:latin typeface="Arial" panose="020B0604020202020204" pitchFamily="34" charset="0"/>
            </a:endParaRPr>
          </a:p>
          <a:p>
            <a:pPr marR="0" algn="l" rtl="0" fontAlgn="ctr">
              <a:buNone/>
            </a:pPr>
            <a:r>
              <a:rPr lang="en-IN" sz="1800" b="0" i="0" u="none" strike="noStrike" dirty="0">
                <a:solidFill>
                  <a:srgbClr val="383838"/>
                </a:solidFill>
                <a:effectLst/>
                <a:latin typeface="Arial" panose="020B0604020202020204" pitchFamily="34" charset="0"/>
              </a:rPr>
              <a:t>Curve follows 1:1 line at lower quantiles, and diverges but not as sharp as NCUM-G. </a:t>
            </a:r>
            <a:endParaRPr lang="en-IN" sz="1800" b="0" i="0" u="none" strike="noStrike" dirty="0">
              <a:effectLst/>
              <a:latin typeface="Arial" panose="020B0604020202020204" pitchFamily="34" charset="0"/>
            </a:endParaRPr>
          </a:p>
          <a:p>
            <a:pPr marR="0" algn="l" rtl="0" fontAlgn="ctr">
              <a:buNone/>
            </a:pPr>
            <a:r>
              <a:rPr lang="en-IN" sz="1800" b="0" i="0" u="none" strike="noStrike" dirty="0">
                <a:solidFill>
                  <a:srgbClr val="383838"/>
                </a:solidFill>
                <a:effectLst/>
                <a:latin typeface="Arial" panose="020B0604020202020204" pitchFamily="34" charset="0"/>
              </a:rPr>
              <a:t>Largely overestimates large values.</a:t>
            </a:r>
            <a:endParaRPr lang="en-IN" sz="1800" b="0" i="0" u="none" strike="noStrike" dirty="0">
              <a:effectLst/>
              <a:latin typeface="Arial" panose="020B0604020202020204" pitchFamily="34" charset="0"/>
            </a:endParaRPr>
          </a:p>
          <a:p>
            <a:pPr marR="0" algn="l" rtl="0" fontAlgn="ctr">
              <a:buNone/>
            </a:pPr>
            <a:r>
              <a:rPr lang="en-IN" sz="1800" b="0" i="0" u="none" strike="noStrike" dirty="0">
                <a:solidFill>
                  <a:srgbClr val="383838"/>
                </a:solidFill>
                <a:effectLst/>
                <a:latin typeface="Arial" panose="020B0604020202020204" pitchFamily="34" charset="0"/>
              </a:rPr>
              <a:t>Overestimates large values.</a:t>
            </a:r>
            <a:endParaRPr lang="en-IN" sz="1800" b="0" i="0" u="none" strike="noStrike" dirty="0">
              <a:effectLst/>
              <a:latin typeface="Arial" panose="020B0604020202020204" pitchFamily="34" charset="0"/>
            </a:endParaRPr>
          </a:p>
          <a:p>
            <a:pPr marR="0" algn="l" rtl="0" fontAlgn="ctr">
              <a:buNone/>
            </a:pPr>
            <a:r>
              <a:rPr lang="en-IN" sz="1800" b="0" i="0" u="none" strike="noStrike" dirty="0">
                <a:solidFill>
                  <a:srgbClr val="383838"/>
                </a:solidFill>
                <a:effectLst/>
                <a:latin typeface="Arial" panose="020B0604020202020204" pitchFamily="34" charset="0"/>
              </a:rPr>
              <a:t>Reasonably accurate at lower rainfall  &amp; bias increase sharply at  high quantiles.</a:t>
            </a:r>
            <a:endParaRPr lang="en-IN" sz="1800" b="0" i="0" u="none" strike="noStrike" dirty="0">
              <a:effectLst/>
              <a:latin typeface="Arial" panose="020B0604020202020204" pitchFamily="34" charset="0"/>
            </a:endParaRPr>
          </a:p>
          <a:p>
            <a:pPr marR="0" algn="l" rtl="0" fontAlgn="ctr">
              <a:buNone/>
            </a:pPr>
            <a:r>
              <a:rPr lang="en-IN" sz="1800" b="0" i="0" u="none" strike="noStrike" dirty="0">
                <a:solidFill>
                  <a:srgbClr val="383838"/>
                </a:solidFill>
                <a:effectLst/>
                <a:latin typeface="Arial" panose="020B0604020202020204" pitchFamily="34" charset="0"/>
              </a:rPr>
              <a:t>Reasonably accurate at lower rainfall  &amp; bias increase with high quantiles.</a:t>
            </a:r>
            <a:endParaRPr lang="en-IN" sz="1800" b="0" i="0" u="none" strike="noStrike" dirty="0">
              <a:effectLst/>
              <a:latin typeface="Arial" panose="020B0604020202020204" pitchFamily="34" charset="0"/>
            </a:endParaRPr>
          </a:p>
          <a:p>
            <a:pPr marR="0" algn="l" rtl="0" fontAlgn="ctr">
              <a:buNone/>
            </a:pPr>
            <a:r>
              <a:rPr lang="en-IN" sz="1800" b="0" i="0" u="none" strike="noStrike" dirty="0">
                <a:solidFill>
                  <a:srgbClr val="383838"/>
                </a:solidFill>
                <a:effectLst/>
                <a:latin typeface="Arial" panose="020B0604020202020204" pitchFamily="34" charset="0"/>
              </a:rPr>
              <a:t>Very high tendency to over-predict extremes.</a:t>
            </a:r>
            <a:endParaRPr lang="en-IN" sz="1800" b="0" i="0" u="none" strike="noStrike" dirty="0">
              <a:effectLst/>
              <a:latin typeface="Arial" panose="020B0604020202020204" pitchFamily="34" charset="0"/>
            </a:endParaRPr>
          </a:p>
          <a:p>
            <a:pPr marR="0" algn="l" rtl="0" fontAlgn="ctr"/>
            <a:r>
              <a:rPr lang="en-IN" sz="1800" b="0" i="0" u="none" strike="noStrike" dirty="0">
                <a:solidFill>
                  <a:srgbClr val="383838"/>
                </a:solidFill>
                <a:effectLst/>
                <a:latin typeface="Arial" panose="020B0604020202020204" pitchFamily="34" charset="0"/>
              </a:rPr>
              <a:t>Tendency to over-predict extremes.</a:t>
            </a:r>
            <a:endParaRPr lang="en-IN" sz="1800" b="0" i="0" u="none" strike="noStrike" dirty="0">
              <a:effectLst/>
              <a:latin typeface="Arial" panose="020B0604020202020204" pitchFamily="34" charset="0"/>
            </a:endParaRPr>
          </a:p>
          <a:p>
            <a:pPr marL="158750" indent="0" algn="l">
              <a:buNone/>
            </a:pPr>
            <a:endParaRPr dirty="0"/>
          </a:p>
        </p:txBody>
      </p:sp>
    </p:spTree>
    <p:extLst>
      <p:ext uri="{BB962C8B-B14F-4D97-AF65-F5344CB8AC3E}">
        <p14:creationId xmlns:p14="http://schemas.microsoft.com/office/powerpoint/2010/main" val="1334353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a:extLst>
            <a:ext uri="{FF2B5EF4-FFF2-40B4-BE49-F238E27FC236}">
              <a16:creationId xmlns:a16="http://schemas.microsoft.com/office/drawing/2014/main" id="{1BE3F2E7-8687-3311-23F8-49CBAD0B6E9E}"/>
            </a:ext>
          </a:extLst>
        </p:cNvPr>
        <p:cNvGrpSpPr/>
        <p:nvPr/>
      </p:nvGrpSpPr>
      <p:grpSpPr>
        <a:xfrm>
          <a:off x="0" y="0"/>
          <a:ext cx="0" cy="0"/>
          <a:chOff x="0" y="0"/>
          <a:chExt cx="0" cy="0"/>
        </a:xfrm>
      </p:grpSpPr>
      <p:sp>
        <p:nvSpPr>
          <p:cNvPr id="723" name="Google Shape;723;g7b02797fa4_2_21:notes">
            <a:extLst>
              <a:ext uri="{FF2B5EF4-FFF2-40B4-BE49-F238E27FC236}">
                <a16:creationId xmlns:a16="http://schemas.microsoft.com/office/drawing/2014/main" id="{919384A9-BED2-B520-C2AE-AAD12392DD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7b02797fa4_2_21:notes">
            <a:extLst>
              <a:ext uri="{FF2B5EF4-FFF2-40B4-BE49-F238E27FC236}">
                <a16:creationId xmlns:a16="http://schemas.microsoft.com/office/drawing/2014/main" id="{D4590F4C-0A92-CD76-9E4B-0018B5AEAB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IN" dirty="0"/>
          </a:p>
        </p:txBody>
      </p:sp>
    </p:spTree>
    <p:extLst>
      <p:ext uri="{BB962C8B-B14F-4D97-AF65-F5344CB8AC3E}">
        <p14:creationId xmlns:p14="http://schemas.microsoft.com/office/powerpoint/2010/main" val="1801128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7b02797fa4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7b02797fa4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6822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a:extLst>
            <a:ext uri="{FF2B5EF4-FFF2-40B4-BE49-F238E27FC236}">
              <a16:creationId xmlns:a16="http://schemas.microsoft.com/office/drawing/2014/main" id="{D66CCA32-0073-822A-76DD-4CB2B1E6FFC3}"/>
            </a:ext>
          </a:extLst>
        </p:cNvPr>
        <p:cNvGrpSpPr/>
        <p:nvPr/>
      </p:nvGrpSpPr>
      <p:grpSpPr>
        <a:xfrm>
          <a:off x="0" y="0"/>
          <a:ext cx="0" cy="0"/>
          <a:chOff x="0" y="0"/>
          <a:chExt cx="0" cy="0"/>
        </a:xfrm>
      </p:grpSpPr>
      <p:sp>
        <p:nvSpPr>
          <p:cNvPr id="554" name="Google Shape;554;g7b02797fa4_2_226:notes">
            <a:extLst>
              <a:ext uri="{FF2B5EF4-FFF2-40B4-BE49-F238E27FC236}">
                <a16:creationId xmlns:a16="http://schemas.microsoft.com/office/drawing/2014/main" id="{8D7302FA-22DA-9574-CBAB-C2A3E69A14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7b02797fa4_2_226:notes">
            <a:extLst>
              <a:ext uri="{FF2B5EF4-FFF2-40B4-BE49-F238E27FC236}">
                <a16:creationId xmlns:a16="http://schemas.microsoft.com/office/drawing/2014/main" id="{AB585BC9-84CE-CF28-502F-9D8C442007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IN" sz="1800" b="1" dirty="0">
                <a:solidFill>
                  <a:schemeClr val="bg1">
                    <a:lumMod val="90000"/>
                  </a:schemeClr>
                </a:solidFill>
                <a:latin typeface="Times New Roman" panose="02020603050405020304" pitchFamily="18" charset="0"/>
                <a:cs typeface="Times New Roman" panose="02020603050405020304" pitchFamily="18" charset="0"/>
              </a:rPr>
              <a:t>TensorFlow/Keras - </a:t>
            </a:r>
            <a:r>
              <a:rPr lang="en-IN" sz="1800" b="0" i="0" u="none" strike="noStrike" baseline="0" dirty="0">
                <a:latin typeface="NimbusRomNo9L-Regu"/>
              </a:rPr>
              <a:t>a popular DL framework</a:t>
            </a:r>
            <a:endParaRPr dirty="0"/>
          </a:p>
        </p:txBody>
      </p:sp>
    </p:spTree>
    <p:extLst>
      <p:ext uri="{BB962C8B-B14F-4D97-AF65-F5344CB8AC3E}">
        <p14:creationId xmlns:p14="http://schemas.microsoft.com/office/powerpoint/2010/main" val="1898376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a:extLst>
            <a:ext uri="{FF2B5EF4-FFF2-40B4-BE49-F238E27FC236}">
              <a16:creationId xmlns:a16="http://schemas.microsoft.com/office/drawing/2014/main" id="{AA0170F8-0E98-A244-117E-D6E448674FF2}"/>
            </a:ext>
          </a:extLst>
        </p:cNvPr>
        <p:cNvGrpSpPr/>
        <p:nvPr/>
      </p:nvGrpSpPr>
      <p:grpSpPr>
        <a:xfrm>
          <a:off x="0" y="0"/>
          <a:ext cx="0" cy="0"/>
          <a:chOff x="0" y="0"/>
          <a:chExt cx="0" cy="0"/>
        </a:xfrm>
      </p:grpSpPr>
      <p:sp>
        <p:nvSpPr>
          <p:cNvPr id="554" name="Google Shape;554;g7b02797fa4_2_226:notes">
            <a:extLst>
              <a:ext uri="{FF2B5EF4-FFF2-40B4-BE49-F238E27FC236}">
                <a16:creationId xmlns:a16="http://schemas.microsoft.com/office/drawing/2014/main" id="{12789D2C-822F-6859-81FF-4ACB4F5571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7b02797fa4_2_226:notes">
            <a:extLst>
              <a:ext uri="{FF2B5EF4-FFF2-40B4-BE49-F238E27FC236}">
                <a16:creationId xmlns:a16="http://schemas.microsoft.com/office/drawing/2014/main" id="{C7D7BF1D-B7BE-1794-8907-E4A114DB7E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IN" sz="1800" b="1" dirty="0">
                <a:solidFill>
                  <a:schemeClr val="bg1">
                    <a:lumMod val="90000"/>
                  </a:schemeClr>
                </a:solidFill>
                <a:latin typeface="Times New Roman" panose="02020603050405020304" pitchFamily="18" charset="0"/>
                <a:cs typeface="Times New Roman" panose="02020603050405020304" pitchFamily="18" charset="0"/>
              </a:rPr>
              <a:t>TensorFlow/Keras - </a:t>
            </a:r>
            <a:r>
              <a:rPr lang="en-IN" sz="1800" b="0" i="0" u="none" strike="noStrike" baseline="0" dirty="0">
                <a:latin typeface="NimbusRomNo9L-Regu"/>
              </a:rPr>
              <a:t>a popular DL framework</a:t>
            </a:r>
            <a:endParaRPr dirty="0"/>
          </a:p>
        </p:txBody>
      </p:sp>
    </p:spTree>
    <p:extLst>
      <p:ext uri="{BB962C8B-B14F-4D97-AF65-F5344CB8AC3E}">
        <p14:creationId xmlns:p14="http://schemas.microsoft.com/office/powerpoint/2010/main" val="3560646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BEFC9-3F18-FF47-F43B-2A7F2D17DC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C001AD-056A-972B-5EBD-3F7172538FA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3AE77CC-C036-3724-F95E-CCCD80A91AB2}"/>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41258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a:extLst>
            <a:ext uri="{FF2B5EF4-FFF2-40B4-BE49-F238E27FC236}">
              <a16:creationId xmlns:a16="http://schemas.microsoft.com/office/drawing/2014/main" id="{9014F079-616B-3917-155C-20CEA385F6F5}"/>
            </a:ext>
          </a:extLst>
        </p:cNvPr>
        <p:cNvGrpSpPr/>
        <p:nvPr/>
      </p:nvGrpSpPr>
      <p:grpSpPr>
        <a:xfrm>
          <a:off x="0" y="0"/>
          <a:ext cx="0" cy="0"/>
          <a:chOff x="0" y="0"/>
          <a:chExt cx="0" cy="0"/>
        </a:xfrm>
      </p:grpSpPr>
      <p:sp>
        <p:nvSpPr>
          <p:cNvPr id="554" name="Google Shape;554;g7b02797fa4_2_226:notes">
            <a:extLst>
              <a:ext uri="{FF2B5EF4-FFF2-40B4-BE49-F238E27FC236}">
                <a16:creationId xmlns:a16="http://schemas.microsoft.com/office/drawing/2014/main" id="{53B172A8-8BD4-7BF4-3C11-08B40EEA53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7b02797fa4_2_226:notes">
            <a:extLst>
              <a:ext uri="{FF2B5EF4-FFF2-40B4-BE49-F238E27FC236}">
                <a16:creationId xmlns:a16="http://schemas.microsoft.com/office/drawing/2014/main" id="{A32F9142-A34F-6017-5C12-D87EFCA152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IN" sz="1800" b="1" dirty="0">
                <a:solidFill>
                  <a:schemeClr val="bg1">
                    <a:lumMod val="90000"/>
                  </a:schemeClr>
                </a:solidFill>
                <a:latin typeface="Times New Roman" panose="02020603050405020304" pitchFamily="18" charset="0"/>
                <a:cs typeface="Times New Roman" panose="02020603050405020304" pitchFamily="18" charset="0"/>
              </a:rPr>
              <a:t>TensorFlow/Keras - </a:t>
            </a:r>
            <a:r>
              <a:rPr lang="en-IN" sz="1800" b="0" i="0" u="none" strike="noStrike" baseline="0" dirty="0">
                <a:latin typeface="NimbusRomNo9L-Regu"/>
              </a:rPr>
              <a:t>a popular DL framework</a:t>
            </a:r>
            <a:endParaRPr dirty="0"/>
          </a:p>
        </p:txBody>
      </p:sp>
    </p:spTree>
    <p:extLst>
      <p:ext uri="{BB962C8B-B14F-4D97-AF65-F5344CB8AC3E}">
        <p14:creationId xmlns:p14="http://schemas.microsoft.com/office/powerpoint/2010/main" val="1645889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a:extLst>
            <a:ext uri="{FF2B5EF4-FFF2-40B4-BE49-F238E27FC236}">
              <a16:creationId xmlns:a16="http://schemas.microsoft.com/office/drawing/2014/main" id="{A1ACD6C8-9883-71E4-28B8-7E6FAD0D404D}"/>
            </a:ext>
          </a:extLst>
        </p:cNvPr>
        <p:cNvGrpSpPr/>
        <p:nvPr/>
      </p:nvGrpSpPr>
      <p:grpSpPr>
        <a:xfrm>
          <a:off x="0" y="0"/>
          <a:ext cx="0" cy="0"/>
          <a:chOff x="0" y="0"/>
          <a:chExt cx="0" cy="0"/>
        </a:xfrm>
      </p:grpSpPr>
      <p:sp>
        <p:nvSpPr>
          <p:cNvPr id="554" name="Google Shape;554;g7b02797fa4_2_226:notes">
            <a:extLst>
              <a:ext uri="{FF2B5EF4-FFF2-40B4-BE49-F238E27FC236}">
                <a16:creationId xmlns:a16="http://schemas.microsoft.com/office/drawing/2014/main" id="{4C942EF6-168B-DA01-E9F9-2F204228AD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7b02797fa4_2_226:notes">
            <a:extLst>
              <a:ext uri="{FF2B5EF4-FFF2-40B4-BE49-F238E27FC236}">
                <a16:creationId xmlns:a16="http://schemas.microsoft.com/office/drawing/2014/main" id="{915B898F-1EA9-7FFB-450F-0EA931785E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IN" sz="1800" b="1" dirty="0">
                <a:solidFill>
                  <a:schemeClr val="bg1">
                    <a:lumMod val="90000"/>
                  </a:schemeClr>
                </a:solidFill>
                <a:latin typeface="Times New Roman" panose="02020603050405020304" pitchFamily="18" charset="0"/>
                <a:cs typeface="Times New Roman" panose="02020603050405020304" pitchFamily="18" charset="0"/>
              </a:rPr>
              <a:t>TensorFlow/Keras - </a:t>
            </a:r>
            <a:r>
              <a:rPr lang="en-IN" sz="1800" b="0" i="0" u="none" strike="noStrike" baseline="0" dirty="0">
                <a:latin typeface="NimbusRomNo9L-Regu"/>
              </a:rPr>
              <a:t>a popular DL framework</a:t>
            </a:r>
            <a:endParaRPr dirty="0"/>
          </a:p>
        </p:txBody>
      </p:sp>
    </p:spTree>
    <p:extLst>
      <p:ext uri="{BB962C8B-B14F-4D97-AF65-F5344CB8AC3E}">
        <p14:creationId xmlns:p14="http://schemas.microsoft.com/office/powerpoint/2010/main" val="40864244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7b02797f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7b02797f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a:extLst>
            <a:ext uri="{FF2B5EF4-FFF2-40B4-BE49-F238E27FC236}">
              <a16:creationId xmlns:a16="http://schemas.microsoft.com/office/drawing/2014/main" id="{56EC1323-AAAA-2771-711C-F4D93C34030F}"/>
            </a:ext>
          </a:extLst>
        </p:cNvPr>
        <p:cNvGrpSpPr/>
        <p:nvPr/>
      </p:nvGrpSpPr>
      <p:grpSpPr>
        <a:xfrm>
          <a:off x="0" y="0"/>
          <a:ext cx="0" cy="0"/>
          <a:chOff x="0" y="0"/>
          <a:chExt cx="0" cy="0"/>
        </a:xfrm>
      </p:grpSpPr>
      <p:sp>
        <p:nvSpPr>
          <p:cNvPr id="554" name="Google Shape;554;g7b02797fa4_2_226:notes">
            <a:extLst>
              <a:ext uri="{FF2B5EF4-FFF2-40B4-BE49-F238E27FC236}">
                <a16:creationId xmlns:a16="http://schemas.microsoft.com/office/drawing/2014/main" id="{FF7DDAE0-9F9A-4A9C-2B01-F9D39E1DF0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7b02797fa4_2_226:notes">
            <a:extLst>
              <a:ext uri="{FF2B5EF4-FFF2-40B4-BE49-F238E27FC236}">
                <a16:creationId xmlns:a16="http://schemas.microsoft.com/office/drawing/2014/main" id="{663563EB-89C3-E6DA-8779-F57EF7F955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IN" dirty="0" err="1"/>
              <a:t>Obs</a:t>
            </a:r>
            <a:r>
              <a:rPr lang="en-IN" dirty="0"/>
              <a:t> says 70th percentile = 15 mm</a:t>
            </a:r>
            <a:br>
              <a:rPr lang="en-IN" dirty="0"/>
            </a:br>
            <a:r>
              <a:rPr lang="en-IN" dirty="0"/>
              <a:t>→ Correction = +5 mm</a:t>
            </a:r>
            <a:br>
              <a:rPr lang="en-IN" dirty="0"/>
            </a:br>
            <a:r>
              <a:rPr lang="en-IN" dirty="0"/>
              <a:t>→ So, model's 10 mm gets corrected to </a:t>
            </a:r>
            <a:r>
              <a:rPr lang="en-IN" b="1" dirty="0"/>
              <a:t>15 mm</a:t>
            </a:r>
          </a:p>
          <a:p>
            <a:pPr marL="158750" indent="0" algn="l">
              <a:buNone/>
            </a:pPr>
            <a:r>
              <a:rPr lang="en-IN" b="1" dirty="0"/>
              <a:t>After 99th</a:t>
            </a:r>
          </a:p>
          <a:p>
            <a:pPr>
              <a:buNone/>
            </a:pPr>
            <a:r>
              <a:rPr lang="en-IN" dirty="0"/>
              <a:t>99th percentile correction was </a:t>
            </a:r>
            <a:r>
              <a:rPr lang="en-IN" b="1" dirty="0"/>
              <a:t>+10 mm</a:t>
            </a:r>
            <a:r>
              <a:rPr lang="en-IN" dirty="0"/>
              <a:t>,</a:t>
            </a:r>
            <a:br>
              <a:rPr lang="en-IN" dirty="0"/>
            </a:br>
            <a:r>
              <a:rPr lang="en-IN" dirty="0"/>
              <a:t>then:</a:t>
            </a:r>
          </a:p>
          <a:p>
            <a:pPr>
              <a:buFont typeface="Arial" panose="020B0604020202020204" pitchFamily="34" charset="0"/>
              <a:buChar char="•"/>
            </a:pPr>
            <a:r>
              <a:rPr lang="en-IN" dirty="0"/>
              <a:t>Model’s 110 mm → corrected to </a:t>
            </a:r>
            <a:r>
              <a:rPr lang="en-IN" b="1" dirty="0"/>
              <a:t>120 mm</a:t>
            </a:r>
            <a:endParaRPr lang="en-IN" dirty="0"/>
          </a:p>
          <a:p>
            <a:pPr>
              <a:buFont typeface="Arial" panose="020B0604020202020204" pitchFamily="34" charset="0"/>
              <a:buChar char="•"/>
            </a:pPr>
            <a:r>
              <a:rPr lang="en-IN" dirty="0"/>
              <a:t>Model’s 130 mm → corrected to </a:t>
            </a:r>
            <a:r>
              <a:rPr lang="en-IN" b="1" dirty="0"/>
              <a:t>140 mm</a:t>
            </a:r>
            <a:endParaRPr lang="en-IN" dirty="0"/>
          </a:p>
          <a:p>
            <a:pPr marL="158750" indent="0" algn="l">
              <a:buNone/>
            </a:pPr>
            <a:endParaRPr dirty="0"/>
          </a:p>
        </p:txBody>
      </p:sp>
    </p:spTree>
    <p:extLst>
      <p:ext uri="{BB962C8B-B14F-4D97-AF65-F5344CB8AC3E}">
        <p14:creationId xmlns:p14="http://schemas.microsoft.com/office/powerpoint/2010/main" val="3069228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a:extLst>
            <a:ext uri="{FF2B5EF4-FFF2-40B4-BE49-F238E27FC236}">
              <a16:creationId xmlns:a16="http://schemas.microsoft.com/office/drawing/2014/main" id="{84E01D0C-FCB9-1934-87C7-7B264046619D}"/>
            </a:ext>
          </a:extLst>
        </p:cNvPr>
        <p:cNvGrpSpPr/>
        <p:nvPr/>
      </p:nvGrpSpPr>
      <p:grpSpPr>
        <a:xfrm>
          <a:off x="0" y="0"/>
          <a:ext cx="0" cy="0"/>
          <a:chOff x="0" y="0"/>
          <a:chExt cx="0" cy="0"/>
        </a:xfrm>
      </p:grpSpPr>
      <p:sp>
        <p:nvSpPr>
          <p:cNvPr id="554" name="Google Shape;554;g7b02797fa4_2_226:notes">
            <a:extLst>
              <a:ext uri="{FF2B5EF4-FFF2-40B4-BE49-F238E27FC236}">
                <a16:creationId xmlns:a16="http://schemas.microsoft.com/office/drawing/2014/main" id="{3E586BED-A55E-43FF-E83E-941FFDF998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mc:Choice xmlns:a14="http://schemas.microsoft.com/office/drawing/2010/main" Requires="a14">
          <p:sp>
            <p:nvSpPr>
              <p:cNvPr id="555" name="Google Shape;555;g7b02797fa4_2_226:notes">
                <a:extLst>
                  <a:ext uri="{FF2B5EF4-FFF2-40B4-BE49-F238E27FC236}">
                    <a16:creationId xmlns:a16="http://schemas.microsoft.com/office/drawing/2014/main" id="{AE7CB90C-293D-67CA-9B09-E79F617B4B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298450" algn="l">
                  <a:buFont typeface="Wingdings" panose="05000000000000000000" pitchFamily="2" charset="2"/>
                  <a:buChar char="è"/>
                </a:pPr>
                <a:r>
                  <a:rPr lang="en-IN" b="1" dirty="0"/>
                  <a:t>Replace zeros with a small threshold</a:t>
                </a:r>
                <a:r>
                  <a:rPr lang="en-IN" dirty="0"/>
                  <a:t>, like 0.1 mm</a:t>
                </a:r>
              </a:p>
              <a:p>
                <a:pPr marL="457200" indent="-298450" algn="l">
                  <a:buFont typeface="Wingdings" panose="05000000000000000000" pitchFamily="2" charset="2"/>
                  <a:buChar char="è"/>
                </a:pPr>
                <a:r>
                  <a:rPr lang="en-IN" dirty="0"/>
                  <a:t>k = (mean²) / variance</a:t>
                </a:r>
              </a:p>
              <a:p>
                <a:pPr marL="457200" indent="-298450" algn="l">
                  <a:buFont typeface="Wingdings" panose="05000000000000000000" pitchFamily="2" charset="2"/>
                  <a:buChar char="è"/>
                </a:pPr>
                <a:r>
                  <a:rPr lang="en-IN" dirty="0"/>
                  <a:t>σ = variance / mean</a:t>
                </a:r>
              </a:p>
              <a:p>
                <a:pPr marL="457200" indent="-298450" algn="l">
                  <a:buFont typeface="Wingdings" panose="05000000000000000000" pitchFamily="2" charset="2"/>
                  <a:buChar char="è"/>
                </a:pPr>
                <a:r>
                  <a:rPr lang="el-GR" dirty="0"/>
                  <a:t>Γ(</a:t>
                </a:r>
                <a:r>
                  <a:rPr lang="en-IN" dirty="0"/>
                  <a:t>n)=(n−1)! ==</a:t>
                </a:r>
                <a:r>
                  <a:rPr lang="en-IN" baseline="0" dirty="0"/>
                  <a:t> </a:t>
                </a:r>
                <a:r>
                  <a:rPr lang="en-IN" dirty="0"/>
                  <a:t>[</a:t>
                </a:r>
                <a14:m>
                  <m:oMath xmlns:m="http://schemas.openxmlformats.org/officeDocument/2006/math">
                    <m:r>
                      <a:rPr lang="en-IN" i="1" smtClean="0">
                        <a:latin typeface="Cambria Math" panose="02040503050406030204" pitchFamily="18" charset="0"/>
                      </a:rPr>
                      <m:t>𝛤</m:t>
                    </m:r>
                    <m:d>
                      <m:dPr>
                        <m:ctrlPr>
                          <a:rPr lang="en-IN" i="1" smtClean="0">
                            <a:solidFill>
                              <a:srgbClr val="836967"/>
                            </a:solidFill>
                            <a:latin typeface="Cambria Math" panose="02040503050406030204" pitchFamily="18" charset="0"/>
                          </a:rPr>
                        </m:ctrlPr>
                      </m:dPr>
                      <m:e>
                        <m:r>
                          <a:rPr lang="en-IN" i="1" smtClean="0">
                            <a:latin typeface="Cambria Math" panose="02040503050406030204" pitchFamily="18" charset="0"/>
                          </a:rPr>
                          <m:t>𝑘</m:t>
                        </m:r>
                      </m:e>
                    </m:d>
                    <m:r>
                      <a:rPr lang="en-IN" i="0" smtClean="0">
                        <a:latin typeface="Cambria Math" panose="02040503050406030204" pitchFamily="18" charset="0"/>
                      </a:rPr>
                      <m:t>=</m:t>
                    </m:r>
                    <m:nary>
                      <m:naryPr>
                        <m:limLoc m:val="undOvr"/>
                        <m:grow m:val="on"/>
                        <m:ctrlPr>
                          <a:rPr lang="en-IN" i="1" smtClean="0">
                            <a:latin typeface="Cambria Math" panose="02040503050406030204" pitchFamily="18" charset="0"/>
                          </a:rPr>
                        </m:ctrlPr>
                      </m:naryPr>
                      <m:sub>
                        <m:r>
                          <a:rPr lang="en-IN" i="0" smtClean="0">
                            <a:latin typeface="Cambria Math" panose="02040503050406030204" pitchFamily="18" charset="0"/>
                          </a:rPr>
                          <m:t>0</m:t>
                        </m:r>
                      </m:sub>
                      <m:sup>
                        <m:r>
                          <a:rPr lang="en-IN" i="0" smtClean="0">
                            <a:latin typeface="Cambria Math" panose="02040503050406030204" pitchFamily="18" charset="0"/>
                          </a:rPr>
                          <m:t>∞</m:t>
                        </m:r>
                      </m:sup>
                      <m:e>
                        <m:sSup>
                          <m:sSupPr>
                            <m:ctrlPr>
                              <a:rPr lang="en-IN" i="1" smtClean="0">
                                <a:solidFill>
                                  <a:srgbClr val="836967"/>
                                </a:solidFill>
                                <a:latin typeface="Cambria Math" panose="02040503050406030204" pitchFamily="18" charset="0"/>
                              </a:rPr>
                            </m:ctrlPr>
                          </m:sSupPr>
                          <m:e>
                            <m:r>
                              <a:rPr lang="en-IN" i="1" smtClean="0">
                                <a:latin typeface="Cambria Math" panose="02040503050406030204" pitchFamily="18" charset="0"/>
                              </a:rPr>
                              <m:t>𝑡</m:t>
                            </m:r>
                          </m:e>
                          <m:sup>
                            <m:r>
                              <a:rPr lang="en-IN" i="1" smtClean="0">
                                <a:latin typeface="Cambria Math" panose="02040503050406030204" pitchFamily="18" charset="0"/>
                              </a:rPr>
                              <m:t>𝑘</m:t>
                            </m:r>
                            <m:r>
                              <a:rPr lang="en-IN" i="0" smtClean="0">
                                <a:latin typeface="Cambria Math" panose="02040503050406030204" pitchFamily="18" charset="0"/>
                              </a:rPr>
                              <m:t>−1</m:t>
                            </m:r>
                          </m:sup>
                        </m:sSup>
                        <m:sSup>
                          <m:sSupPr>
                            <m:ctrlPr>
                              <a:rPr lang="en-IN" i="1" smtClean="0">
                                <a:solidFill>
                                  <a:srgbClr val="836967"/>
                                </a:solidFill>
                                <a:latin typeface="Cambria Math" panose="02040503050406030204" pitchFamily="18" charset="0"/>
                              </a:rPr>
                            </m:ctrlPr>
                          </m:sSupPr>
                          <m:e>
                            <m:r>
                              <a:rPr lang="en-IN" i="0" smtClean="0">
                                <a:latin typeface="Cambria Math" panose="02040503050406030204" pitchFamily="18" charset="0"/>
                              </a:rPr>
                              <m:t>ⅇ</m:t>
                            </m:r>
                          </m:e>
                          <m:sup>
                            <m:r>
                              <a:rPr lang="en-IN" i="0" smtClean="0">
                                <a:latin typeface="Cambria Math" panose="02040503050406030204" pitchFamily="18" charset="0"/>
                              </a:rPr>
                              <m:t>−</m:t>
                            </m:r>
                            <m:r>
                              <a:rPr lang="en-IN" i="1" smtClean="0">
                                <a:latin typeface="Cambria Math" panose="02040503050406030204" pitchFamily="18" charset="0"/>
                              </a:rPr>
                              <m:t>𝑡</m:t>
                            </m:r>
                          </m:sup>
                        </m:sSup>
                        <m:r>
                          <a:rPr lang="en-IN" i="0" smtClean="0">
                            <a:latin typeface="Cambria Math" panose="02040503050406030204" pitchFamily="18" charset="0"/>
                          </a:rPr>
                          <m:t>ⅆ</m:t>
                        </m:r>
                        <m:r>
                          <a:rPr lang="en-IN" i="1" smtClean="0">
                            <a:latin typeface="Cambria Math" panose="02040503050406030204" pitchFamily="18" charset="0"/>
                          </a:rPr>
                          <m:t>𝑡</m:t>
                        </m:r>
                      </m:e>
                    </m:nary>
                  </m:oMath>
                </a14:m>
                <a:r>
                  <a:rPr lang="en-IN" dirty="0"/>
                  <a:t>] == gamma function</a:t>
                </a:r>
              </a:p>
              <a:p>
                <a:pPr marL="457200" indent="-298450" algn="l">
                  <a:buFont typeface="Wingdings" panose="05000000000000000000" pitchFamily="2" charset="2"/>
                  <a:buChar char="è"/>
                </a:pPr>
                <a:r>
                  <a:rPr lang="en-IN" dirty="0"/>
                  <a:t>PDF  →  Tells how likely different x are</a:t>
                </a:r>
              </a:p>
              <a:p>
                <a:pPr marL="457200" indent="-298450" algn="l">
                  <a:buFont typeface="Wingdings" panose="05000000000000000000" pitchFamily="2" charset="2"/>
                  <a:buChar char="è"/>
                </a:pPr>
                <a:r>
                  <a:rPr lang="en-IN" dirty="0"/>
                  <a:t>CDF → Area under PDF →  used in PQM mapping</a:t>
                </a:r>
              </a:p>
              <a:p>
                <a:pPr marL="158750" indent="0" algn="l">
                  <a:buNone/>
                </a:pPr>
                <a:endParaRPr lang="en-IN" dirty="0"/>
              </a:p>
              <a:p>
                <a:pPr marL="158750" indent="0" algn="l">
                  <a:buNone/>
                </a:pPr>
                <a:r>
                  <a:rPr lang="en-IN" dirty="0"/>
                  <a:t>That’s why some studies use a mix of </a:t>
                </a:r>
                <a:r>
                  <a:rPr lang="en-IN" b="1" dirty="0"/>
                  <a:t>Gamma + Generalized Pareto Distribution (GPD)</a:t>
                </a:r>
                <a:r>
                  <a:rPr lang="en-IN" dirty="0"/>
                  <a:t> — to better handle </a:t>
                </a:r>
                <a:r>
                  <a:rPr lang="en-IN" b="1" dirty="0"/>
                  <a:t>extreme rainfall</a:t>
                </a:r>
                <a:r>
                  <a:rPr lang="en-IN" dirty="0"/>
                  <a:t>.</a:t>
                </a:r>
              </a:p>
              <a:p>
                <a:pPr marL="158750" indent="0" algn="l">
                  <a:buNone/>
                </a:pPr>
                <a:endParaRPr lang="en-IN" dirty="0"/>
              </a:p>
              <a:p>
                <a:pPr marL="158750" indent="0" algn="l">
                  <a:buNone/>
                </a:pPr>
                <a:endParaRPr lang="en-IN" dirty="0"/>
              </a:p>
            </p:txBody>
          </p:sp>
        </mc:Choice>
        <mc:Fallback>
          <p:sp>
            <p:nvSpPr>
              <p:cNvPr id="555" name="Google Shape;555;g7b02797fa4_2_226:notes">
                <a:extLst>
                  <a:ext uri="{FF2B5EF4-FFF2-40B4-BE49-F238E27FC236}">
                    <a16:creationId xmlns:a16="http://schemas.microsoft.com/office/drawing/2014/main" id="{AE7CB90C-293D-67CA-9B09-E79F617B4B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298450" algn="l">
                  <a:buFont typeface="Wingdings" panose="05000000000000000000" pitchFamily="2" charset="2"/>
                  <a:buChar char="è"/>
                </a:pPr>
                <a:r>
                  <a:rPr lang="en-IN" b="1" dirty="0"/>
                  <a:t>Replace zeros with a small threshold</a:t>
                </a:r>
                <a:r>
                  <a:rPr lang="en-IN" dirty="0"/>
                  <a:t>, like 0.1 mm</a:t>
                </a:r>
              </a:p>
              <a:p>
                <a:pPr marL="457200" indent="-298450" algn="l">
                  <a:buFont typeface="Wingdings" panose="05000000000000000000" pitchFamily="2" charset="2"/>
                  <a:buChar char="è"/>
                </a:pPr>
                <a:r>
                  <a:rPr lang="en-IN" dirty="0"/>
                  <a:t>k = (mean²) / variance</a:t>
                </a:r>
              </a:p>
              <a:p>
                <a:pPr marL="457200" indent="-298450" algn="l">
                  <a:buFont typeface="Wingdings" panose="05000000000000000000" pitchFamily="2" charset="2"/>
                  <a:buChar char="è"/>
                </a:pPr>
                <a:r>
                  <a:rPr lang="en-IN" dirty="0"/>
                  <a:t>σ = variance / mean</a:t>
                </a:r>
              </a:p>
              <a:p>
                <a:pPr marL="457200" indent="-298450" algn="l">
                  <a:buFont typeface="Wingdings" panose="05000000000000000000" pitchFamily="2" charset="2"/>
                  <a:buChar char="è"/>
                </a:pPr>
                <a:r>
                  <a:rPr lang="el-GR" dirty="0"/>
                  <a:t>Γ(</a:t>
                </a:r>
                <a:r>
                  <a:rPr lang="en-IN" dirty="0"/>
                  <a:t>n)=(n−1)! ==</a:t>
                </a:r>
                <a:r>
                  <a:rPr lang="en-IN" baseline="0" dirty="0"/>
                  <a:t> </a:t>
                </a:r>
                <a:r>
                  <a:rPr lang="en-IN" dirty="0"/>
                  <a:t>[</a:t>
                </a:r>
                <a:r>
                  <a:rPr lang="en-IN" i="0">
                    <a:latin typeface="Cambria Math" panose="02040503050406030204" pitchFamily="18" charset="0"/>
                  </a:rPr>
                  <a:t>𝛤</a:t>
                </a:r>
                <a:r>
                  <a:rPr lang="en-IN" i="0">
                    <a:solidFill>
                      <a:srgbClr val="836967"/>
                    </a:solidFill>
                    <a:latin typeface="Cambria Math" panose="02040503050406030204" pitchFamily="18" charset="0"/>
                  </a:rPr>
                  <a:t>(</a:t>
                </a:r>
                <a:r>
                  <a:rPr lang="en-IN" i="0">
                    <a:latin typeface="Cambria Math" panose="02040503050406030204" pitchFamily="18" charset="0"/>
                  </a:rPr>
                  <a:t>𝑘)=∫129_0^∞▒〖𝑡</a:t>
                </a:r>
                <a:r>
                  <a:rPr lang="en-IN" i="0">
                    <a:solidFill>
                      <a:srgbClr val="836967"/>
                    </a:solidFill>
                    <a:latin typeface="Cambria Math" panose="02040503050406030204" pitchFamily="18" charset="0"/>
                  </a:rPr>
                  <a:t>^(</a:t>
                </a:r>
                <a:r>
                  <a:rPr lang="en-IN" i="0">
                    <a:latin typeface="Cambria Math" panose="02040503050406030204" pitchFamily="18" charset="0"/>
                  </a:rPr>
                  <a:t>𝑘−1</a:t>
                </a:r>
                <a:r>
                  <a:rPr lang="en-IN" i="0">
                    <a:solidFill>
                      <a:srgbClr val="836967"/>
                    </a:solidFill>
                    <a:latin typeface="Cambria Math" panose="02040503050406030204" pitchFamily="18" charset="0"/>
                  </a:rPr>
                  <a:t>) </a:t>
                </a:r>
                <a:r>
                  <a:rPr lang="en-IN" i="0">
                    <a:latin typeface="Cambria Math" panose="02040503050406030204" pitchFamily="18" charset="0"/>
                  </a:rPr>
                  <a:t>ⅇ</a:t>
                </a:r>
                <a:r>
                  <a:rPr lang="en-IN" i="0">
                    <a:solidFill>
                      <a:srgbClr val="836967"/>
                    </a:solidFill>
                    <a:latin typeface="Cambria Math" panose="02040503050406030204" pitchFamily="18" charset="0"/>
                  </a:rPr>
                  <a:t>^(</a:t>
                </a:r>
                <a:r>
                  <a:rPr lang="en-IN" i="0">
                    <a:latin typeface="Cambria Math" panose="02040503050406030204" pitchFamily="18" charset="0"/>
                  </a:rPr>
                  <a:t>−𝑡</a:t>
                </a:r>
                <a:r>
                  <a:rPr lang="en-IN" i="0">
                    <a:solidFill>
                      <a:srgbClr val="836967"/>
                    </a:solidFill>
                    <a:latin typeface="Cambria Math" panose="02040503050406030204" pitchFamily="18" charset="0"/>
                  </a:rPr>
                  <a:t>) </a:t>
                </a:r>
                <a:r>
                  <a:rPr lang="en-IN" i="0">
                    <a:latin typeface="Cambria Math" panose="02040503050406030204" pitchFamily="18" charset="0"/>
                  </a:rPr>
                  <a:t>ⅆ𝑡〗</a:t>
                </a:r>
                <a:r>
                  <a:rPr lang="en-IN" dirty="0"/>
                  <a:t>] == gamma function</a:t>
                </a:r>
              </a:p>
              <a:p>
                <a:pPr marL="457200" indent="-298450" algn="l">
                  <a:buFont typeface="Wingdings" panose="05000000000000000000" pitchFamily="2" charset="2"/>
                  <a:buChar char="è"/>
                </a:pPr>
                <a:r>
                  <a:rPr lang="en-IN" dirty="0"/>
                  <a:t>PDF  →  Tells how likely different x are</a:t>
                </a:r>
              </a:p>
              <a:p>
                <a:pPr marL="457200" indent="-298450" algn="l">
                  <a:buFont typeface="Wingdings" panose="05000000000000000000" pitchFamily="2" charset="2"/>
                  <a:buChar char="è"/>
                </a:pPr>
                <a:r>
                  <a:rPr lang="en-IN" dirty="0"/>
                  <a:t>CDF → Area under PDF →  used in PQM mapping</a:t>
                </a:r>
              </a:p>
              <a:p>
                <a:pPr marL="158750" indent="0" algn="l">
                  <a:buNone/>
                </a:pPr>
                <a:endParaRPr lang="en-IN" dirty="0"/>
              </a:p>
              <a:p>
                <a:pPr marL="158750" indent="0" algn="l">
                  <a:buNone/>
                </a:pPr>
                <a:r>
                  <a:rPr lang="en-IN" dirty="0"/>
                  <a:t>That’s why some studies use a mix of </a:t>
                </a:r>
                <a:r>
                  <a:rPr lang="en-IN" b="1" dirty="0"/>
                  <a:t>Gamma + Generalized Pareto Distribution (GPD)</a:t>
                </a:r>
                <a:r>
                  <a:rPr lang="en-IN" dirty="0"/>
                  <a:t> — to better handle </a:t>
                </a:r>
                <a:r>
                  <a:rPr lang="en-IN" b="1" dirty="0"/>
                  <a:t>extreme rainfall</a:t>
                </a:r>
                <a:r>
                  <a:rPr lang="en-IN" dirty="0"/>
                  <a:t>.</a:t>
                </a:r>
              </a:p>
              <a:p>
                <a:pPr marL="158750" indent="0" algn="l">
                  <a:buNone/>
                </a:pPr>
                <a:endParaRPr lang="en-IN" dirty="0"/>
              </a:p>
              <a:p>
                <a:pPr marL="158750" indent="0" algn="l">
                  <a:buNone/>
                </a:pPr>
                <a:endParaRPr lang="en-IN" dirty="0"/>
              </a:p>
            </p:txBody>
          </p:sp>
        </mc:Fallback>
      </mc:AlternateContent>
    </p:spTree>
    <p:extLst>
      <p:ext uri="{BB962C8B-B14F-4D97-AF65-F5344CB8AC3E}">
        <p14:creationId xmlns:p14="http://schemas.microsoft.com/office/powerpoint/2010/main" val="2533936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a:extLst>
            <a:ext uri="{FF2B5EF4-FFF2-40B4-BE49-F238E27FC236}">
              <a16:creationId xmlns:a16="http://schemas.microsoft.com/office/drawing/2014/main" id="{30027B86-582B-8D3C-6CF6-2F54C4FFAA89}"/>
            </a:ext>
          </a:extLst>
        </p:cNvPr>
        <p:cNvGrpSpPr/>
        <p:nvPr/>
      </p:nvGrpSpPr>
      <p:grpSpPr>
        <a:xfrm>
          <a:off x="0" y="0"/>
          <a:ext cx="0" cy="0"/>
          <a:chOff x="0" y="0"/>
          <a:chExt cx="0" cy="0"/>
        </a:xfrm>
      </p:grpSpPr>
      <p:sp>
        <p:nvSpPr>
          <p:cNvPr id="554" name="Google Shape;554;g7b02797fa4_2_226:notes">
            <a:extLst>
              <a:ext uri="{FF2B5EF4-FFF2-40B4-BE49-F238E27FC236}">
                <a16:creationId xmlns:a16="http://schemas.microsoft.com/office/drawing/2014/main" id="{FC5AE66B-CFF6-C3CF-75A7-F59721122D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mc:Choice xmlns:a14="http://schemas.microsoft.com/office/drawing/2010/main" Requires="a14">
          <p:sp>
            <p:nvSpPr>
              <p:cNvPr id="555" name="Google Shape;555;g7b02797fa4_2_226:notes">
                <a:extLst>
                  <a:ext uri="{FF2B5EF4-FFF2-40B4-BE49-F238E27FC236}">
                    <a16:creationId xmlns:a16="http://schemas.microsoft.com/office/drawing/2014/main" id="{94472E8F-7820-04BA-B1AA-06B739F88F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IN" b="1" dirty="0"/>
                  <a:t>Gamma distribution</a:t>
                </a:r>
                <a:r>
                  <a:rPr lang="en-IN" dirty="0"/>
                  <a:t> to the </a:t>
                </a:r>
                <a:r>
                  <a:rPr lang="en-IN" b="1" dirty="0"/>
                  <a:t>95th percentile</a:t>
                </a:r>
                <a:endParaRPr lang="en-IN" dirty="0"/>
              </a:p>
              <a:p>
                <a:pPr>
                  <a:buNone/>
                </a:pPr>
                <a:r>
                  <a:rPr lang="en-IN" b="1" dirty="0"/>
                  <a:t>Generalized Pareto distribution </a:t>
                </a:r>
                <a:r>
                  <a:rPr lang="en-IN" dirty="0"/>
                  <a:t>above </a:t>
                </a:r>
                <a:r>
                  <a:rPr lang="en-IN" b="1" dirty="0"/>
                  <a:t>95th percentile</a:t>
                </a:r>
                <a:endParaRPr lang="en-IN" dirty="0"/>
              </a:p>
              <a:p>
                <a:pPr marL="158750" indent="0" algn="l">
                  <a:buNone/>
                </a:pPr>
                <a:endParaRPr lang="en-IN" dirty="0"/>
              </a:p>
              <a:p>
                <a:pPr marL="457200" indent="-298450"/>
                <a:r>
                  <a:rPr lang="en-IN" b="1" dirty="0"/>
                  <a:t>Gamma part</a:t>
                </a:r>
                <a:r>
                  <a:rPr lang="en-IN" dirty="0"/>
                  <a:t>: shape (a), scale (b)</a:t>
                </a:r>
              </a:p>
              <a:p>
                <a:r>
                  <a:rPr lang="en-IN" b="1" dirty="0"/>
                  <a:t>GPD part</a:t>
                </a:r>
                <a:r>
                  <a:rPr lang="en-IN" dirty="0"/>
                  <a:t>: shape (k), scale (σ), threshold (θ)</a:t>
                </a:r>
              </a:p>
              <a:p>
                <a:pPr marL="158750" indent="0" algn="l">
                  <a:buNone/>
                </a:pPr>
                <a:endParaRPr lang="en-IN" dirty="0"/>
              </a:p>
              <a:p>
                <a:pPr>
                  <a:buFont typeface="Arial" panose="020B0604020202020204" pitchFamily="34" charset="0"/>
                  <a:buChar char="•"/>
                </a:pPr>
                <a:r>
                  <a:rPr lang="en-IN" dirty="0"/>
                  <a:t>Let </a:t>
                </a:r>
                <a:r>
                  <a:rPr lang="el-GR" dirty="0"/>
                  <a:t>μ = </a:t>
                </a:r>
                <a:r>
                  <a:rPr lang="en-IN" dirty="0"/>
                  <a:t>mean of exceedances</a:t>
                </a:r>
              </a:p>
              <a:p>
                <a:pPr>
                  <a:buFont typeface="Arial" panose="020B0604020202020204" pitchFamily="34" charset="0"/>
                  <a:buChar char="•"/>
                </a:pPr>
                <a:r>
                  <a:rPr lang="en-IN" dirty="0"/>
                  <a:t>Let s² = variance of exceedances</a:t>
                </a:r>
              </a:p>
              <a:p>
                <a:pPr>
                  <a:buFont typeface="Arial" panose="020B0604020202020204" pitchFamily="34" charset="0"/>
                  <a:buChar char="•"/>
                </a:pPr>
                <a:endParaRPr lang="en-IN" dirty="0"/>
              </a:p>
              <a:p>
                <a:pPr>
                  <a:buNone/>
                </a:pPr>
                <a:r>
                  <a:rPr lang="en-IN" b="1" dirty="0"/>
                  <a:t>Use the moment estimator formulas</a:t>
                </a:r>
                <a:r>
                  <a:rPr lang="en-IN" dirty="0"/>
                  <a:t>:</a:t>
                </a:r>
              </a:p>
              <a:p>
                <a:pPr>
                  <a:buNone/>
                </a:pPr>
                <a14:m>
                  <m:oMath xmlns:m="http://schemas.openxmlformats.org/officeDocument/2006/math">
                    <m:r>
                      <a:rPr lang="en-IN" i="1" dirty="0" smtClean="0">
                        <a:latin typeface="Cambria Math" panose="02040503050406030204" pitchFamily="18" charset="0"/>
                      </a:rPr>
                      <m:t>𝑘</m:t>
                    </m:r>
                    <m:r>
                      <a:rPr lang="en-IN" i="0" dirty="0">
                        <a:latin typeface="Cambria Math" panose="02040503050406030204" pitchFamily="18" charset="0"/>
                      </a:rPr>
                      <m:t>=</m:t>
                    </m:r>
                    <m:f>
                      <m:fPr>
                        <m:ctrlPr>
                          <a:rPr lang="ar-AE" i="1" dirty="0">
                            <a:solidFill>
                              <a:srgbClr val="836967"/>
                            </a:solidFill>
                            <a:latin typeface="Cambria Math" panose="02040503050406030204" pitchFamily="18" charset="0"/>
                          </a:rPr>
                        </m:ctrlPr>
                      </m:fPr>
                      <m:num>
                        <m:r>
                          <a:rPr lang="ar-AE" i="0" dirty="0">
                            <a:latin typeface="Cambria Math" panose="02040503050406030204" pitchFamily="18" charset="0"/>
                          </a:rPr>
                          <m:t>1</m:t>
                        </m:r>
                      </m:num>
                      <m:den>
                        <m:r>
                          <a:rPr lang="ar-AE" i="0" dirty="0">
                            <a:latin typeface="Cambria Math" panose="02040503050406030204" pitchFamily="18" charset="0"/>
                          </a:rPr>
                          <m:t>2</m:t>
                        </m:r>
                      </m:den>
                    </m:f>
                    <m:d>
                      <m:dPr>
                        <m:ctrlPr>
                          <a:rPr lang="ar-AE" i="1" dirty="0">
                            <a:solidFill>
                              <a:srgbClr val="836967"/>
                            </a:solidFill>
                            <a:latin typeface="Cambria Math" panose="02040503050406030204" pitchFamily="18" charset="0"/>
                          </a:rPr>
                        </m:ctrlPr>
                      </m:dPr>
                      <m:e>
                        <m:r>
                          <a:rPr lang="ar-AE" i="0" dirty="0">
                            <a:latin typeface="Cambria Math" panose="02040503050406030204" pitchFamily="18" charset="0"/>
                          </a:rPr>
                          <m:t>1</m:t>
                        </m:r>
                        <m:r>
                          <a:rPr lang="ar-AE" i="0" dirty="0">
                            <a:latin typeface="Cambria Math" panose="02040503050406030204" pitchFamily="18" charset="0"/>
                          </a:rPr>
                          <m:t>−</m:t>
                        </m:r>
                        <m:f>
                          <m:fPr>
                            <m:ctrlPr>
                              <a:rPr lang="ar-AE" i="1" dirty="0">
                                <a:solidFill>
                                  <a:srgbClr val="836967"/>
                                </a:solidFill>
                                <a:latin typeface="Cambria Math" panose="02040503050406030204" pitchFamily="18" charset="0"/>
                              </a:rPr>
                            </m:ctrlPr>
                          </m:fPr>
                          <m:num>
                            <m:sSup>
                              <m:sSupPr>
                                <m:ctrlPr>
                                  <a:rPr lang="ar-AE" i="1" dirty="0">
                                    <a:solidFill>
                                      <a:srgbClr val="836967"/>
                                    </a:solidFill>
                                    <a:latin typeface="Cambria Math" panose="02040503050406030204" pitchFamily="18" charset="0"/>
                                  </a:rPr>
                                </m:ctrlPr>
                              </m:sSupPr>
                              <m:e>
                                <m:r>
                                  <a:rPr lang="ar-AE" i="1" dirty="0">
                                    <a:latin typeface="Cambria Math" panose="02040503050406030204" pitchFamily="18" charset="0"/>
                                  </a:rPr>
                                  <m:t>𝜇</m:t>
                                </m:r>
                              </m:e>
                              <m:sup>
                                <m:r>
                                  <a:rPr lang="ar-AE" i="0" dirty="0">
                                    <a:latin typeface="Cambria Math" panose="02040503050406030204" pitchFamily="18" charset="0"/>
                                  </a:rPr>
                                  <m:t>2</m:t>
                                </m:r>
                              </m:sup>
                            </m:sSup>
                          </m:num>
                          <m:den>
                            <m:sSup>
                              <m:sSupPr>
                                <m:ctrlPr>
                                  <a:rPr lang="ar-AE" i="1" dirty="0">
                                    <a:solidFill>
                                      <a:srgbClr val="836967"/>
                                    </a:solidFill>
                                    <a:latin typeface="Cambria Math" panose="02040503050406030204" pitchFamily="18" charset="0"/>
                                  </a:rPr>
                                </m:ctrlPr>
                              </m:sSupPr>
                              <m:e>
                                <m:r>
                                  <a:rPr lang="ar-AE" i="1" dirty="0">
                                    <a:latin typeface="Cambria Math" panose="02040503050406030204" pitchFamily="18" charset="0"/>
                                  </a:rPr>
                                  <m:t>𝑠</m:t>
                                </m:r>
                              </m:e>
                              <m:sup>
                                <m:r>
                                  <a:rPr lang="ar-AE" i="0" dirty="0">
                                    <a:latin typeface="Cambria Math" panose="02040503050406030204" pitchFamily="18" charset="0"/>
                                  </a:rPr>
                                  <m:t>2</m:t>
                                </m:r>
                              </m:sup>
                            </m:sSup>
                          </m:den>
                        </m:f>
                      </m:e>
                    </m:d>
                  </m:oMath>
                </a14:m>
                <a:r>
                  <a:rPr lang="ar-AE" dirty="0"/>
                  <a:t>  -&gt;</a:t>
                </a:r>
                <a:r>
                  <a:rPr lang="ar-AE" baseline="0" dirty="0"/>
                  <a:t> </a:t>
                </a:r>
                <a:r>
                  <a:rPr lang="en-IN" baseline="0" dirty="0"/>
                  <a:t>shape</a:t>
                </a:r>
                <a:endParaRPr lang="en-IN" dirty="0"/>
              </a:p>
              <a:p>
                <a:pPr>
                  <a:buNone/>
                </a:pPr>
                <a14:m>
                  <m:oMath xmlns:m="http://schemas.openxmlformats.org/officeDocument/2006/math">
                    <m:r>
                      <a:rPr lang="en-IN" i="1" dirty="0" smtClean="0">
                        <a:latin typeface="Cambria Math" panose="02040503050406030204" pitchFamily="18" charset="0"/>
                      </a:rPr>
                      <m:t>𝜎</m:t>
                    </m:r>
                    <m:r>
                      <a:rPr lang="en-IN" i="0" dirty="0">
                        <a:latin typeface="Cambria Math" panose="02040503050406030204" pitchFamily="18" charset="0"/>
                      </a:rPr>
                      <m:t>=</m:t>
                    </m:r>
                    <m:f>
                      <m:fPr>
                        <m:ctrlPr>
                          <a:rPr lang="ar-AE" i="1" dirty="0">
                            <a:solidFill>
                              <a:srgbClr val="836967"/>
                            </a:solidFill>
                            <a:latin typeface="Cambria Math" panose="02040503050406030204" pitchFamily="18" charset="0"/>
                          </a:rPr>
                        </m:ctrlPr>
                      </m:fPr>
                      <m:num>
                        <m:r>
                          <a:rPr lang="ar-AE" i="0" dirty="0">
                            <a:latin typeface="Cambria Math" panose="02040503050406030204" pitchFamily="18" charset="0"/>
                          </a:rPr>
                          <m:t>1</m:t>
                        </m:r>
                      </m:num>
                      <m:den>
                        <m:r>
                          <a:rPr lang="ar-AE" i="0" dirty="0">
                            <a:latin typeface="Cambria Math" panose="02040503050406030204" pitchFamily="18" charset="0"/>
                          </a:rPr>
                          <m:t>2</m:t>
                        </m:r>
                      </m:den>
                    </m:f>
                    <m:r>
                      <a:rPr lang="ar-AE" i="1" dirty="0">
                        <a:latin typeface="Cambria Math" panose="02040503050406030204" pitchFamily="18" charset="0"/>
                      </a:rPr>
                      <m:t>𝜇</m:t>
                    </m:r>
                    <m:d>
                      <m:dPr>
                        <m:ctrlPr>
                          <a:rPr lang="ar-AE" i="1" dirty="0">
                            <a:solidFill>
                              <a:srgbClr val="836967"/>
                            </a:solidFill>
                            <a:latin typeface="Cambria Math" panose="02040503050406030204" pitchFamily="18" charset="0"/>
                          </a:rPr>
                        </m:ctrlPr>
                      </m:dPr>
                      <m:e>
                        <m:r>
                          <a:rPr lang="ar-AE" i="0" dirty="0">
                            <a:latin typeface="Cambria Math" panose="02040503050406030204" pitchFamily="18" charset="0"/>
                          </a:rPr>
                          <m:t>1</m:t>
                        </m:r>
                        <m:r>
                          <a:rPr lang="ar-AE" i="0" dirty="0">
                            <a:latin typeface="Cambria Math" panose="02040503050406030204" pitchFamily="18" charset="0"/>
                          </a:rPr>
                          <m:t>+</m:t>
                        </m:r>
                        <m:f>
                          <m:fPr>
                            <m:ctrlPr>
                              <a:rPr lang="ar-AE" i="1" dirty="0">
                                <a:solidFill>
                                  <a:srgbClr val="836967"/>
                                </a:solidFill>
                                <a:latin typeface="Cambria Math" panose="02040503050406030204" pitchFamily="18" charset="0"/>
                              </a:rPr>
                            </m:ctrlPr>
                          </m:fPr>
                          <m:num>
                            <m:sSup>
                              <m:sSupPr>
                                <m:ctrlPr>
                                  <a:rPr lang="ar-AE" i="1" dirty="0">
                                    <a:solidFill>
                                      <a:srgbClr val="836967"/>
                                    </a:solidFill>
                                    <a:latin typeface="Cambria Math" panose="02040503050406030204" pitchFamily="18" charset="0"/>
                                  </a:rPr>
                                </m:ctrlPr>
                              </m:sSupPr>
                              <m:e>
                                <m:r>
                                  <a:rPr lang="ar-AE" i="1" dirty="0">
                                    <a:latin typeface="Cambria Math" panose="02040503050406030204" pitchFamily="18" charset="0"/>
                                  </a:rPr>
                                  <m:t>𝜇</m:t>
                                </m:r>
                              </m:e>
                              <m:sup>
                                <m:r>
                                  <a:rPr lang="ar-AE" i="0" dirty="0">
                                    <a:latin typeface="Cambria Math" panose="02040503050406030204" pitchFamily="18" charset="0"/>
                                  </a:rPr>
                                  <m:t>2</m:t>
                                </m:r>
                              </m:sup>
                            </m:sSup>
                          </m:num>
                          <m:den>
                            <m:sSup>
                              <m:sSupPr>
                                <m:ctrlPr>
                                  <a:rPr lang="ar-AE" i="1" dirty="0">
                                    <a:solidFill>
                                      <a:srgbClr val="836967"/>
                                    </a:solidFill>
                                    <a:latin typeface="Cambria Math" panose="02040503050406030204" pitchFamily="18" charset="0"/>
                                  </a:rPr>
                                </m:ctrlPr>
                              </m:sSupPr>
                              <m:e>
                                <m:r>
                                  <a:rPr lang="ar-AE" i="1" dirty="0">
                                    <a:latin typeface="Cambria Math" panose="02040503050406030204" pitchFamily="18" charset="0"/>
                                  </a:rPr>
                                  <m:t>𝑠</m:t>
                                </m:r>
                              </m:e>
                              <m:sup>
                                <m:r>
                                  <a:rPr lang="ar-AE" i="0" dirty="0">
                                    <a:latin typeface="Cambria Math" panose="02040503050406030204" pitchFamily="18" charset="0"/>
                                  </a:rPr>
                                  <m:t>2</m:t>
                                </m:r>
                              </m:sup>
                            </m:sSup>
                          </m:den>
                        </m:f>
                      </m:e>
                    </m:d>
                  </m:oMath>
                </a14:m>
                <a:r>
                  <a:rPr lang="ar-AE" dirty="0"/>
                  <a:t>  -&gt; </a:t>
                </a:r>
                <a:r>
                  <a:rPr lang="en-IN" dirty="0"/>
                  <a:t>scale</a:t>
                </a:r>
              </a:p>
              <a:p>
                <a:pPr>
                  <a:buNone/>
                </a:pPr>
                <a:r>
                  <a:rPr lang="en-IN" dirty="0"/>
                  <a:t>θ</a:t>
                </a:r>
                <a:r>
                  <a:rPr lang="el-GR" dirty="0"/>
                  <a:t> = </a:t>
                </a:r>
                <a:r>
                  <a:rPr lang="en-IN" dirty="0"/>
                  <a:t>threshold (95th percentile)</a:t>
                </a:r>
              </a:p>
              <a:p>
                <a:pPr marL="158750" indent="0" algn="l">
                  <a:buNone/>
                </a:pPr>
                <a:endParaRPr lang="en-IN" dirty="0"/>
              </a:p>
              <a:p>
                <a:pPr>
                  <a:buNone/>
                </a:pPr>
                <a:r>
                  <a:rPr lang="en-IN" dirty="0"/>
                  <a:t>Especially good for:</a:t>
                </a:r>
              </a:p>
              <a:p>
                <a:pPr>
                  <a:buFont typeface="Arial" panose="020B0604020202020204" pitchFamily="34" charset="0"/>
                  <a:buChar char="•"/>
                </a:pPr>
                <a:r>
                  <a:rPr lang="en-IN" b="1" dirty="0"/>
                  <a:t>Bias-correcting extreme rainfall</a:t>
                </a:r>
                <a:endParaRPr lang="en-IN" dirty="0"/>
              </a:p>
              <a:p>
                <a:pPr>
                  <a:buFont typeface="Arial" panose="020B0604020202020204" pitchFamily="34" charset="0"/>
                  <a:buChar char="•"/>
                </a:pPr>
                <a:r>
                  <a:rPr lang="en-IN" b="1" dirty="0"/>
                  <a:t>Forecast verification</a:t>
                </a:r>
                <a:endParaRPr lang="en-IN" dirty="0"/>
              </a:p>
              <a:p>
                <a:pPr marL="158750" indent="0" algn="l">
                  <a:buNone/>
                </a:pPr>
                <a:endParaRPr dirty="0"/>
              </a:p>
            </p:txBody>
          </p:sp>
        </mc:Choice>
        <mc:Fallback>
          <p:sp>
            <p:nvSpPr>
              <p:cNvPr id="555" name="Google Shape;555;g7b02797fa4_2_226:notes">
                <a:extLst>
                  <a:ext uri="{FF2B5EF4-FFF2-40B4-BE49-F238E27FC236}">
                    <a16:creationId xmlns:a16="http://schemas.microsoft.com/office/drawing/2014/main" id="{94472E8F-7820-04BA-B1AA-06B739F88F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IN" b="1" dirty="0"/>
                  <a:t>Gamma distribution</a:t>
                </a:r>
                <a:r>
                  <a:rPr lang="en-IN" dirty="0"/>
                  <a:t> to the </a:t>
                </a:r>
                <a:r>
                  <a:rPr lang="en-IN" b="1" dirty="0"/>
                  <a:t>95th percentile</a:t>
                </a:r>
                <a:endParaRPr lang="en-IN" dirty="0"/>
              </a:p>
              <a:p>
                <a:pPr>
                  <a:buNone/>
                </a:pPr>
                <a:r>
                  <a:rPr lang="en-IN" b="1" dirty="0"/>
                  <a:t>Generalized Pareto distribution </a:t>
                </a:r>
                <a:r>
                  <a:rPr lang="en-IN" dirty="0"/>
                  <a:t>above </a:t>
                </a:r>
                <a:r>
                  <a:rPr lang="en-IN" b="1" dirty="0"/>
                  <a:t>95th percentile</a:t>
                </a:r>
                <a:endParaRPr lang="en-IN" dirty="0"/>
              </a:p>
              <a:p>
                <a:pPr marL="158750" indent="0" algn="l">
                  <a:buNone/>
                </a:pPr>
                <a:endParaRPr lang="en-IN" dirty="0"/>
              </a:p>
              <a:p>
                <a:pPr marL="457200" indent="-298450"/>
                <a:r>
                  <a:rPr lang="en-IN" b="1" dirty="0"/>
                  <a:t>Gamma part</a:t>
                </a:r>
                <a:r>
                  <a:rPr lang="en-IN" dirty="0"/>
                  <a:t>: shape (a), scale (b)</a:t>
                </a:r>
              </a:p>
              <a:p>
                <a:r>
                  <a:rPr lang="en-IN" b="1" dirty="0"/>
                  <a:t>GPD part</a:t>
                </a:r>
                <a:r>
                  <a:rPr lang="en-IN" dirty="0"/>
                  <a:t>: shape (k), scale (σ), threshold (θ)</a:t>
                </a:r>
              </a:p>
              <a:p>
                <a:pPr marL="158750" indent="0" algn="l">
                  <a:buNone/>
                </a:pPr>
                <a:endParaRPr lang="en-IN" dirty="0"/>
              </a:p>
              <a:p>
                <a:pPr>
                  <a:buFont typeface="Arial" panose="020B0604020202020204" pitchFamily="34" charset="0"/>
                  <a:buChar char="•"/>
                </a:pPr>
                <a:r>
                  <a:rPr lang="en-IN" dirty="0"/>
                  <a:t>Let </a:t>
                </a:r>
                <a:r>
                  <a:rPr lang="el-GR" dirty="0"/>
                  <a:t>μ = </a:t>
                </a:r>
                <a:r>
                  <a:rPr lang="en-IN" dirty="0"/>
                  <a:t>mean of exceedances</a:t>
                </a:r>
              </a:p>
              <a:p>
                <a:pPr>
                  <a:buFont typeface="Arial" panose="020B0604020202020204" pitchFamily="34" charset="0"/>
                  <a:buChar char="•"/>
                </a:pPr>
                <a:r>
                  <a:rPr lang="en-IN" dirty="0"/>
                  <a:t>Let s² = variance of exceedances</a:t>
                </a:r>
              </a:p>
              <a:p>
                <a:pPr>
                  <a:buFont typeface="Arial" panose="020B0604020202020204" pitchFamily="34" charset="0"/>
                  <a:buChar char="•"/>
                </a:pPr>
                <a:endParaRPr lang="en-IN" dirty="0"/>
              </a:p>
              <a:p>
                <a:pPr>
                  <a:buNone/>
                </a:pPr>
                <a:r>
                  <a:rPr lang="en-IN" b="1" dirty="0"/>
                  <a:t>Use the moment estimator formulas</a:t>
                </a:r>
                <a:r>
                  <a:rPr lang="en-IN" dirty="0"/>
                  <a:t>:</a:t>
                </a:r>
              </a:p>
              <a:p>
                <a:pPr>
                  <a:buNone/>
                </a:pPr>
                <a:r>
                  <a:rPr lang="en-IN" i="0" dirty="0">
                    <a:latin typeface="Cambria Math" panose="02040503050406030204" pitchFamily="18" charset="0"/>
                  </a:rPr>
                  <a:t>𝑘=</a:t>
                </a:r>
                <a:r>
                  <a:rPr lang="ar-AE" i="0" dirty="0">
                    <a:latin typeface="Cambria Math" panose="02040503050406030204" pitchFamily="18" charset="0"/>
                  </a:rPr>
                  <a:t>1</a:t>
                </a:r>
                <a:r>
                  <a:rPr lang="ar-AE" i="0" dirty="0">
                    <a:solidFill>
                      <a:srgbClr val="836967"/>
                    </a:solidFill>
                    <a:latin typeface="Cambria Math" panose="02040503050406030204" pitchFamily="18" charset="0"/>
                  </a:rPr>
                  <a:t>/</a:t>
                </a:r>
                <a:r>
                  <a:rPr lang="ar-AE" i="0" dirty="0">
                    <a:latin typeface="Cambria Math" panose="02040503050406030204" pitchFamily="18" charset="0"/>
                  </a:rPr>
                  <a:t>2</a:t>
                </a:r>
                <a:r>
                  <a:rPr lang="ar-AE" i="0" dirty="0">
                    <a:solidFill>
                      <a:srgbClr val="836967"/>
                    </a:solidFill>
                    <a:latin typeface="Cambria Math" panose="02040503050406030204" pitchFamily="18" charset="0"/>
                  </a:rPr>
                  <a:t> (</a:t>
                </a:r>
                <a:r>
                  <a:rPr lang="ar-AE" i="0" dirty="0">
                    <a:latin typeface="Cambria Math" panose="02040503050406030204" pitchFamily="18" charset="0"/>
                  </a:rPr>
                  <a:t>1−𝜇</a:t>
                </a:r>
                <a:r>
                  <a:rPr lang="ar-AE" i="0" dirty="0">
                    <a:solidFill>
                      <a:srgbClr val="836967"/>
                    </a:solidFill>
                    <a:latin typeface="Cambria Math" panose="02040503050406030204" pitchFamily="18" charset="0"/>
                  </a:rPr>
                  <a:t>^</a:t>
                </a:r>
                <a:r>
                  <a:rPr lang="ar-AE" i="0" dirty="0">
                    <a:latin typeface="Cambria Math" panose="02040503050406030204" pitchFamily="18" charset="0"/>
                  </a:rPr>
                  <a:t>2</a:t>
                </a:r>
                <a:r>
                  <a:rPr lang="ar-AE" i="0" dirty="0">
                    <a:solidFill>
                      <a:srgbClr val="836967"/>
                    </a:solidFill>
                    <a:latin typeface="Cambria Math" panose="02040503050406030204" pitchFamily="18" charset="0"/>
                  </a:rPr>
                  <a:t>/</a:t>
                </a:r>
                <a:r>
                  <a:rPr lang="ar-AE" i="0" dirty="0">
                    <a:latin typeface="Cambria Math" panose="02040503050406030204" pitchFamily="18" charset="0"/>
                  </a:rPr>
                  <a:t>𝑠</a:t>
                </a:r>
                <a:r>
                  <a:rPr lang="ar-AE" i="0" dirty="0">
                    <a:solidFill>
                      <a:srgbClr val="836967"/>
                    </a:solidFill>
                    <a:latin typeface="Cambria Math" panose="02040503050406030204" pitchFamily="18" charset="0"/>
                  </a:rPr>
                  <a:t>^</a:t>
                </a:r>
                <a:r>
                  <a:rPr lang="ar-AE" i="0" dirty="0">
                    <a:latin typeface="Cambria Math" panose="02040503050406030204" pitchFamily="18" charset="0"/>
                  </a:rPr>
                  <a:t>2 )</a:t>
                </a:r>
                <a:r>
                  <a:rPr lang="ar-AE" dirty="0"/>
                  <a:t>  -&gt;</a:t>
                </a:r>
                <a:r>
                  <a:rPr lang="ar-AE" baseline="0" dirty="0"/>
                  <a:t> </a:t>
                </a:r>
                <a:r>
                  <a:rPr lang="en-IN" baseline="0" dirty="0"/>
                  <a:t>shape</a:t>
                </a:r>
                <a:endParaRPr lang="en-IN" dirty="0"/>
              </a:p>
              <a:p>
                <a:pPr>
                  <a:buNone/>
                </a:pPr>
                <a:r>
                  <a:rPr lang="en-IN" i="0" dirty="0">
                    <a:latin typeface="Cambria Math" panose="02040503050406030204" pitchFamily="18" charset="0"/>
                  </a:rPr>
                  <a:t>𝜎=</a:t>
                </a:r>
                <a:r>
                  <a:rPr lang="ar-AE" i="0" dirty="0">
                    <a:latin typeface="Cambria Math" panose="02040503050406030204" pitchFamily="18" charset="0"/>
                  </a:rPr>
                  <a:t>1</a:t>
                </a:r>
                <a:r>
                  <a:rPr lang="ar-AE" i="0" dirty="0">
                    <a:solidFill>
                      <a:srgbClr val="836967"/>
                    </a:solidFill>
                    <a:latin typeface="Cambria Math" panose="02040503050406030204" pitchFamily="18" charset="0"/>
                  </a:rPr>
                  <a:t>/</a:t>
                </a:r>
                <a:r>
                  <a:rPr lang="ar-AE" i="0" dirty="0">
                    <a:latin typeface="Cambria Math" panose="02040503050406030204" pitchFamily="18" charset="0"/>
                  </a:rPr>
                  <a:t>2 𝜇</a:t>
                </a:r>
                <a:r>
                  <a:rPr lang="ar-AE" i="0" dirty="0">
                    <a:solidFill>
                      <a:srgbClr val="836967"/>
                    </a:solidFill>
                    <a:latin typeface="Cambria Math" panose="02040503050406030204" pitchFamily="18" charset="0"/>
                  </a:rPr>
                  <a:t>(</a:t>
                </a:r>
                <a:r>
                  <a:rPr lang="ar-AE" i="0" dirty="0">
                    <a:latin typeface="Cambria Math" panose="02040503050406030204" pitchFamily="18" charset="0"/>
                  </a:rPr>
                  <a:t>1+𝜇</a:t>
                </a:r>
                <a:r>
                  <a:rPr lang="ar-AE" i="0" dirty="0">
                    <a:solidFill>
                      <a:srgbClr val="836967"/>
                    </a:solidFill>
                    <a:latin typeface="Cambria Math" panose="02040503050406030204" pitchFamily="18" charset="0"/>
                  </a:rPr>
                  <a:t>^</a:t>
                </a:r>
                <a:r>
                  <a:rPr lang="ar-AE" i="0" dirty="0">
                    <a:latin typeface="Cambria Math" panose="02040503050406030204" pitchFamily="18" charset="0"/>
                  </a:rPr>
                  <a:t>2</a:t>
                </a:r>
                <a:r>
                  <a:rPr lang="ar-AE" i="0" dirty="0">
                    <a:solidFill>
                      <a:srgbClr val="836967"/>
                    </a:solidFill>
                    <a:latin typeface="Cambria Math" panose="02040503050406030204" pitchFamily="18" charset="0"/>
                  </a:rPr>
                  <a:t>/</a:t>
                </a:r>
                <a:r>
                  <a:rPr lang="ar-AE" i="0" dirty="0">
                    <a:latin typeface="Cambria Math" panose="02040503050406030204" pitchFamily="18" charset="0"/>
                  </a:rPr>
                  <a:t>𝑠</a:t>
                </a:r>
                <a:r>
                  <a:rPr lang="ar-AE" i="0" dirty="0">
                    <a:solidFill>
                      <a:srgbClr val="836967"/>
                    </a:solidFill>
                    <a:latin typeface="Cambria Math" panose="02040503050406030204" pitchFamily="18" charset="0"/>
                  </a:rPr>
                  <a:t>^</a:t>
                </a:r>
                <a:r>
                  <a:rPr lang="ar-AE" i="0" dirty="0">
                    <a:latin typeface="Cambria Math" panose="02040503050406030204" pitchFamily="18" charset="0"/>
                  </a:rPr>
                  <a:t>2 )</a:t>
                </a:r>
                <a:r>
                  <a:rPr lang="ar-AE" dirty="0"/>
                  <a:t>  -&gt; </a:t>
                </a:r>
                <a:r>
                  <a:rPr lang="en-IN" dirty="0"/>
                  <a:t>scale</a:t>
                </a:r>
              </a:p>
              <a:p>
                <a:pPr>
                  <a:buNone/>
                </a:pPr>
                <a:r>
                  <a:rPr lang="en-IN" dirty="0"/>
                  <a:t>θ</a:t>
                </a:r>
                <a:r>
                  <a:rPr lang="el-GR" dirty="0"/>
                  <a:t> = </a:t>
                </a:r>
                <a:r>
                  <a:rPr lang="en-IN" dirty="0"/>
                  <a:t>threshold (95th percentile)</a:t>
                </a:r>
              </a:p>
              <a:p>
                <a:pPr marL="158750" indent="0" algn="l">
                  <a:buNone/>
                </a:pPr>
                <a:endParaRPr lang="en-IN" dirty="0"/>
              </a:p>
              <a:p>
                <a:pPr>
                  <a:buNone/>
                </a:pPr>
                <a:r>
                  <a:rPr lang="en-IN" dirty="0"/>
                  <a:t>Especially good for:</a:t>
                </a:r>
              </a:p>
              <a:p>
                <a:pPr>
                  <a:buFont typeface="Arial" panose="020B0604020202020204" pitchFamily="34" charset="0"/>
                  <a:buChar char="•"/>
                </a:pPr>
                <a:r>
                  <a:rPr lang="en-IN" b="1" dirty="0"/>
                  <a:t>Bias-correcting extreme rainfall</a:t>
                </a:r>
                <a:endParaRPr lang="en-IN" dirty="0"/>
              </a:p>
              <a:p>
                <a:pPr>
                  <a:buFont typeface="Arial" panose="020B0604020202020204" pitchFamily="34" charset="0"/>
                  <a:buChar char="•"/>
                </a:pPr>
                <a:r>
                  <a:rPr lang="en-IN" b="1" dirty="0"/>
                  <a:t>Forecast verification</a:t>
                </a:r>
                <a:endParaRPr lang="en-IN" dirty="0"/>
              </a:p>
              <a:p>
                <a:pPr marL="158750" indent="0" algn="l">
                  <a:buNone/>
                </a:pPr>
                <a:endParaRPr dirty="0"/>
              </a:p>
            </p:txBody>
          </p:sp>
        </mc:Fallback>
      </mc:AlternateContent>
    </p:spTree>
    <p:extLst>
      <p:ext uri="{BB962C8B-B14F-4D97-AF65-F5344CB8AC3E}">
        <p14:creationId xmlns:p14="http://schemas.microsoft.com/office/powerpoint/2010/main" val="40017773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a:extLst>
            <a:ext uri="{FF2B5EF4-FFF2-40B4-BE49-F238E27FC236}">
              <a16:creationId xmlns:a16="http://schemas.microsoft.com/office/drawing/2014/main" id="{DFF9D6B8-8505-7491-6814-E01D60E41715}"/>
            </a:ext>
          </a:extLst>
        </p:cNvPr>
        <p:cNvGrpSpPr/>
        <p:nvPr/>
      </p:nvGrpSpPr>
      <p:grpSpPr>
        <a:xfrm>
          <a:off x="0" y="0"/>
          <a:ext cx="0" cy="0"/>
          <a:chOff x="0" y="0"/>
          <a:chExt cx="0" cy="0"/>
        </a:xfrm>
      </p:grpSpPr>
      <p:sp>
        <p:nvSpPr>
          <p:cNvPr id="561" name="Google Shape;561;g7b02797fa4_2_1718:notes">
            <a:extLst>
              <a:ext uri="{FF2B5EF4-FFF2-40B4-BE49-F238E27FC236}">
                <a16:creationId xmlns:a16="http://schemas.microsoft.com/office/drawing/2014/main" id="{57DC5290-4A1B-A593-E05F-9992B86204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7b02797fa4_2_1718:notes">
            <a:extLst>
              <a:ext uri="{FF2B5EF4-FFF2-40B4-BE49-F238E27FC236}">
                <a16:creationId xmlns:a16="http://schemas.microsoft.com/office/drawing/2014/main" id="{53823052-7F02-DFE6-5786-12E8357554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IN" sz="2000" dirty="0"/>
              <a:t>NCUM-G overestimates heavy rainfall:</a:t>
            </a:r>
          </a:p>
          <a:p>
            <a:pPr marL="742950" lvl="1" indent="-285750">
              <a:buFont typeface="Arial" panose="020B0604020202020204" pitchFamily="34" charset="0"/>
              <a:buChar char="•"/>
            </a:pPr>
            <a:r>
              <a:rPr lang="en-IN" sz="2000" dirty="0"/>
              <a:t>Over the Western Ghats, Northeast India, and Odisha.</a:t>
            </a:r>
          </a:p>
          <a:p>
            <a:pPr marL="742950" lvl="1" indent="-285750">
              <a:buFont typeface="Arial" panose="020B0604020202020204" pitchFamily="34" charset="0"/>
              <a:buChar char="•"/>
            </a:pPr>
            <a:r>
              <a:rPr lang="en-IN" sz="2000" dirty="0"/>
              <a:t>Worsens in Day 3 &amp; 5 forecasts.</a:t>
            </a:r>
          </a:p>
          <a:p>
            <a:pPr marL="285750" indent="-285750">
              <a:buFont typeface="Arial" panose="020B0604020202020204" pitchFamily="34" charset="0"/>
              <a:buChar char="•"/>
            </a:pPr>
            <a:r>
              <a:rPr lang="en-IN" sz="2000" dirty="0"/>
              <a:t>Bias correction methods improve forecasts:</a:t>
            </a:r>
          </a:p>
          <a:p>
            <a:pPr marL="742950" lvl="1" indent="-285750">
              <a:buFont typeface="Arial" panose="020B0604020202020204" pitchFamily="34" charset="0"/>
              <a:buChar char="•"/>
            </a:pPr>
            <a:r>
              <a:rPr lang="en-IN" sz="2000" dirty="0"/>
              <a:t>EQM improves general rainfall amounts, but not extremes.</a:t>
            </a:r>
          </a:p>
          <a:p>
            <a:pPr marL="742950" lvl="1" indent="-285750">
              <a:buFont typeface="Arial" panose="020B0604020202020204" pitchFamily="34" charset="0"/>
              <a:buChar char="•"/>
            </a:pPr>
            <a:r>
              <a:rPr lang="en-IN" sz="2000" dirty="0"/>
              <a:t>PQM better captures higher rainfall intensities.</a:t>
            </a:r>
          </a:p>
          <a:p>
            <a:pPr marL="742950" lvl="1" indent="-285750">
              <a:buFont typeface="Arial" panose="020B0604020202020204" pitchFamily="34" charset="0"/>
              <a:buChar char="•"/>
            </a:pPr>
            <a:r>
              <a:rPr lang="en-IN" sz="2000" dirty="0"/>
              <a:t>GPQM gives the most realistic rainfall distribution and extremes.</a:t>
            </a:r>
          </a:p>
          <a:p>
            <a:pPr marL="285750" indent="-285750">
              <a:buFont typeface="Arial" panose="020B0604020202020204" pitchFamily="34" charset="0"/>
              <a:buChar char="•"/>
            </a:pPr>
            <a:r>
              <a:rPr lang="en-IN" sz="2000" dirty="0"/>
              <a:t>GPQM is the best-performing correction:</a:t>
            </a:r>
          </a:p>
          <a:p>
            <a:pPr marL="742950" lvl="1" indent="-285750">
              <a:buFont typeface="Arial" panose="020B0604020202020204" pitchFamily="34" charset="0"/>
              <a:buChar char="•"/>
            </a:pPr>
            <a:r>
              <a:rPr lang="en-IN" sz="2000" dirty="0"/>
              <a:t>Accurate intensity and distribution</a:t>
            </a:r>
          </a:p>
          <a:p>
            <a:pPr marL="742950" lvl="1" indent="-285750">
              <a:buFont typeface="Arial" panose="020B0604020202020204" pitchFamily="34" charset="0"/>
              <a:buChar char="•"/>
            </a:pPr>
            <a:r>
              <a:rPr lang="en-IN" sz="2000" dirty="0"/>
              <a:t>Reduces overestimation of heavy rainfall in high-rainfall regions</a:t>
            </a:r>
            <a:endParaRPr lang="en-IN" dirty="0"/>
          </a:p>
        </p:txBody>
      </p:sp>
    </p:spTree>
    <p:extLst>
      <p:ext uri="{BB962C8B-B14F-4D97-AF65-F5344CB8AC3E}">
        <p14:creationId xmlns:p14="http://schemas.microsoft.com/office/powerpoint/2010/main" val="1647872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a:extLst>
            <a:ext uri="{FF2B5EF4-FFF2-40B4-BE49-F238E27FC236}">
              <a16:creationId xmlns:a16="http://schemas.microsoft.com/office/drawing/2014/main" id="{A6FEB77C-BEC7-171E-07F4-5AEAEF61361E}"/>
            </a:ext>
          </a:extLst>
        </p:cNvPr>
        <p:cNvGrpSpPr/>
        <p:nvPr/>
      </p:nvGrpSpPr>
      <p:grpSpPr>
        <a:xfrm>
          <a:off x="0" y="0"/>
          <a:ext cx="0" cy="0"/>
          <a:chOff x="0" y="0"/>
          <a:chExt cx="0" cy="0"/>
        </a:xfrm>
      </p:grpSpPr>
      <p:sp>
        <p:nvSpPr>
          <p:cNvPr id="561" name="Google Shape;561;g7b02797fa4_2_1718:notes">
            <a:extLst>
              <a:ext uri="{FF2B5EF4-FFF2-40B4-BE49-F238E27FC236}">
                <a16:creationId xmlns:a16="http://schemas.microsoft.com/office/drawing/2014/main" id="{A2C300BB-50F4-4253-7527-E108CFED34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7b02797fa4_2_1718:notes">
            <a:extLst>
              <a:ext uri="{FF2B5EF4-FFF2-40B4-BE49-F238E27FC236}">
                <a16:creationId xmlns:a16="http://schemas.microsoft.com/office/drawing/2014/main" id="{0702BD4F-2143-04D1-EC69-8B23CA66D0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IN" sz="2000" dirty="0"/>
              <a:t>Raw NCUM-G Forecast: </a:t>
            </a:r>
          </a:p>
          <a:p>
            <a:pPr marL="742950" lvl="1" indent="-285750">
              <a:buFont typeface="Arial" panose="020B0604020202020204" pitchFamily="34" charset="0"/>
              <a:buChar char="•"/>
            </a:pPr>
            <a:r>
              <a:rPr lang="en-IN" sz="2000" dirty="0"/>
              <a:t>Overestimates heavy rainfall regions.</a:t>
            </a:r>
          </a:p>
          <a:p>
            <a:pPr marL="742950" lvl="1" indent="-285750">
              <a:buFont typeface="Arial" panose="020B0604020202020204" pitchFamily="34" charset="0"/>
              <a:buChar char="•"/>
            </a:pPr>
            <a:r>
              <a:rPr lang="en-IN" sz="2000" dirty="0"/>
              <a:t>Forecast has excessive rain in localized areas. (high bias)</a:t>
            </a:r>
          </a:p>
          <a:p>
            <a:pPr marL="742950" lvl="1" indent="-285750">
              <a:buFont typeface="Arial" panose="020B0604020202020204" pitchFamily="34" charset="0"/>
              <a:buChar char="•"/>
            </a:pPr>
            <a:r>
              <a:rPr lang="en-IN" sz="2000" dirty="0"/>
              <a:t>Bias increases over time </a:t>
            </a:r>
          </a:p>
          <a:p>
            <a:pPr marL="285750" indent="-285750">
              <a:buFont typeface="Arial" panose="020B0604020202020204" pitchFamily="34" charset="0"/>
              <a:buChar char="•"/>
            </a:pPr>
            <a:r>
              <a:rPr lang="en-IN" sz="2000" dirty="0"/>
              <a:t>EQM:</a:t>
            </a:r>
          </a:p>
          <a:p>
            <a:pPr marL="742950" lvl="1" indent="-285750">
              <a:buFont typeface="Arial" panose="020B0604020202020204" pitchFamily="34" charset="0"/>
              <a:buChar char="•"/>
            </a:pPr>
            <a:r>
              <a:rPr lang="en-IN" sz="2000" dirty="0"/>
              <a:t>Reduces excessive rainfall bias but still retains some overprediction.</a:t>
            </a:r>
          </a:p>
          <a:p>
            <a:pPr marL="742950" lvl="1" indent="-285750">
              <a:buFont typeface="Arial" panose="020B0604020202020204" pitchFamily="34" charset="0"/>
              <a:buChar char="•"/>
            </a:pPr>
            <a:r>
              <a:rPr lang="en-IN" sz="2000" dirty="0"/>
              <a:t>Day 5 forecast still deviates from observed patterns.</a:t>
            </a:r>
          </a:p>
          <a:p>
            <a:pPr marL="285750" indent="-285750">
              <a:buFont typeface="Arial" panose="020B0604020202020204" pitchFamily="34" charset="0"/>
              <a:buChar char="•"/>
            </a:pPr>
            <a:r>
              <a:rPr lang="en-IN" sz="2000" dirty="0"/>
              <a:t>PQM:</a:t>
            </a:r>
          </a:p>
          <a:p>
            <a:pPr marL="742950" lvl="1" indent="-285750">
              <a:buFont typeface="Arial" panose="020B0604020202020204" pitchFamily="34" charset="0"/>
              <a:buChar char="•"/>
            </a:pPr>
            <a:r>
              <a:rPr lang="en-IN" sz="2000" dirty="0"/>
              <a:t>Further improves spatial distribution, reducing overestimated rain bands</a:t>
            </a:r>
          </a:p>
          <a:p>
            <a:pPr marL="742950" lvl="1" indent="-285750">
              <a:buFont typeface="Arial" panose="020B0604020202020204" pitchFamily="34" charset="0"/>
              <a:buChar char="•"/>
            </a:pPr>
            <a:r>
              <a:rPr lang="en-IN" sz="2000" dirty="0"/>
              <a:t>Shows better alignment with observation (Day 1 and Day 3)</a:t>
            </a:r>
          </a:p>
          <a:p>
            <a:pPr marL="285750" indent="-285750">
              <a:buFont typeface="Arial" panose="020B0604020202020204" pitchFamily="34" charset="0"/>
              <a:buChar char="•"/>
            </a:pPr>
            <a:r>
              <a:rPr lang="en-IN" sz="2000" dirty="0"/>
              <a:t>GPQM: (Best)</a:t>
            </a:r>
          </a:p>
          <a:p>
            <a:pPr marL="742950" lvl="1" indent="-285750">
              <a:buFont typeface="Arial" panose="020B0604020202020204" pitchFamily="34" charset="0"/>
              <a:buChar char="•"/>
            </a:pPr>
            <a:r>
              <a:rPr lang="en-IN" sz="2000" dirty="0"/>
              <a:t>Matches observed rainfall pattern closely, even at longer lead times</a:t>
            </a:r>
          </a:p>
          <a:p>
            <a:pPr marL="742950" lvl="1" indent="-285750">
              <a:buFont typeface="Arial" panose="020B0604020202020204" pitchFamily="34" charset="0"/>
              <a:buChar char="•"/>
            </a:pPr>
            <a:r>
              <a:rPr lang="en-IN" sz="2000" dirty="0"/>
              <a:t>Significantly smooths overestimated rainfall hotspots</a:t>
            </a:r>
            <a:endParaRPr lang="en-IN" dirty="0"/>
          </a:p>
        </p:txBody>
      </p:sp>
    </p:spTree>
    <p:extLst>
      <p:ext uri="{BB962C8B-B14F-4D97-AF65-F5344CB8AC3E}">
        <p14:creationId xmlns:p14="http://schemas.microsoft.com/office/powerpoint/2010/main" val="1572687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a:extLst>
            <a:ext uri="{FF2B5EF4-FFF2-40B4-BE49-F238E27FC236}">
              <a16:creationId xmlns:a16="http://schemas.microsoft.com/office/drawing/2014/main" id="{0A0A6D2F-068B-F845-4F71-3ED0C77FB944}"/>
            </a:ext>
          </a:extLst>
        </p:cNvPr>
        <p:cNvGrpSpPr/>
        <p:nvPr/>
      </p:nvGrpSpPr>
      <p:grpSpPr>
        <a:xfrm>
          <a:off x="0" y="0"/>
          <a:ext cx="0" cy="0"/>
          <a:chOff x="0" y="0"/>
          <a:chExt cx="0" cy="0"/>
        </a:xfrm>
      </p:grpSpPr>
      <p:sp>
        <p:nvSpPr>
          <p:cNvPr id="723" name="Google Shape;723;g7b02797fa4_2_21:notes">
            <a:extLst>
              <a:ext uri="{FF2B5EF4-FFF2-40B4-BE49-F238E27FC236}">
                <a16:creationId xmlns:a16="http://schemas.microsoft.com/office/drawing/2014/main" id="{1FA43199-993F-B5B9-B443-41B91A61C3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7b02797fa4_2_21:notes">
            <a:extLst>
              <a:ext uri="{FF2B5EF4-FFF2-40B4-BE49-F238E27FC236}">
                <a16:creationId xmlns:a16="http://schemas.microsoft.com/office/drawing/2014/main" id="{E413692C-AB64-6BE2-0056-D88E7DE92B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IN" dirty="0"/>
          </a:p>
        </p:txBody>
      </p:sp>
    </p:spTree>
    <p:extLst>
      <p:ext uri="{BB962C8B-B14F-4D97-AF65-F5344CB8AC3E}">
        <p14:creationId xmlns:p14="http://schemas.microsoft.com/office/powerpoint/2010/main" val="37380864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a:extLst>
            <a:ext uri="{FF2B5EF4-FFF2-40B4-BE49-F238E27FC236}">
              <a16:creationId xmlns:a16="http://schemas.microsoft.com/office/drawing/2014/main" id="{54D9E2B4-BC17-6E5D-B533-417E4A8F84AD}"/>
            </a:ext>
          </a:extLst>
        </p:cNvPr>
        <p:cNvGrpSpPr/>
        <p:nvPr/>
      </p:nvGrpSpPr>
      <p:grpSpPr>
        <a:xfrm>
          <a:off x="0" y="0"/>
          <a:ext cx="0" cy="0"/>
          <a:chOff x="0" y="0"/>
          <a:chExt cx="0" cy="0"/>
        </a:xfrm>
      </p:grpSpPr>
      <p:sp>
        <p:nvSpPr>
          <p:cNvPr id="561" name="Google Shape;561;g7b02797fa4_2_1718:notes">
            <a:extLst>
              <a:ext uri="{FF2B5EF4-FFF2-40B4-BE49-F238E27FC236}">
                <a16:creationId xmlns:a16="http://schemas.microsoft.com/office/drawing/2014/main" id="{F0C1B722-1803-D5AC-7E98-46121016AE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7b02797fa4_2_1718:notes">
            <a:extLst>
              <a:ext uri="{FF2B5EF4-FFF2-40B4-BE49-F238E27FC236}">
                <a16:creationId xmlns:a16="http://schemas.microsoft.com/office/drawing/2014/main" id="{316EB282-556A-514D-5E8B-3360D3F30D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IN" dirty="0"/>
          </a:p>
        </p:txBody>
      </p:sp>
    </p:spTree>
    <p:extLst>
      <p:ext uri="{BB962C8B-B14F-4D97-AF65-F5344CB8AC3E}">
        <p14:creationId xmlns:p14="http://schemas.microsoft.com/office/powerpoint/2010/main" val="19819697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a:extLst>
            <a:ext uri="{FF2B5EF4-FFF2-40B4-BE49-F238E27FC236}">
              <a16:creationId xmlns:a16="http://schemas.microsoft.com/office/drawing/2014/main" id="{00A56A87-F04F-978D-DCE9-56684D31C725}"/>
            </a:ext>
          </a:extLst>
        </p:cNvPr>
        <p:cNvGrpSpPr/>
        <p:nvPr/>
      </p:nvGrpSpPr>
      <p:grpSpPr>
        <a:xfrm>
          <a:off x="0" y="0"/>
          <a:ext cx="0" cy="0"/>
          <a:chOff x="0" y="0"/>
          <a:chExt cx="0" cy="0"/>
        </a:xfrm>
      </p:grpSpPr>
      <p:sp>
        <p:nvSpPr>
          <p:cNvPr id="561" name="Google Shape;561;g7b02797fa4_2_1718:notes">
            <a:extLst>
              <a:ext uri="{FF2B5EF4-FFF2-40B4-BE49-F238E27FC236}">
                <a16:creationId xmlns:a16="http://schemas.microsoft.com/office/drawing/2014/main" id="{CF40CBC5-5C88-A95E-530E-1B2E67374A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7b02797fa4_2_1718:notes">
            <a:extLst>
              <a:ext uri="{FF2B5EF4-FFF2-40B4-BE49-F238E27FC236}">
                <a16:creationId xmlns:a16="http://schemas.microsoft.com/office/drawing/2014/main" id="{AEE53FB0-4C3E-5E09-FB45-3408F921DC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IN" dirty="0"/>
          </a:p>
        </p:txBody>
      </p:sp>
    </p:spTree>
    <p:extLst>
      <p:ext uri="{BB962C8B-B14F-4D97-AF65-F5344CB8AC3E}">
        <p14:creationId xmlns:p14="http://schemas.microsoft.com/office/powerpoint/2010/main" val="1174258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7b02797fa4_2_1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7b02797fa4_2_1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a:extLst>
            <a:ext uri="{FF2B5EF4-FFF2-40B4-BE49-F238E27FC236}">
              <a16:creationId xmlns:a16="http://schemas.microsoft.com/office/drawing/2014/main" id="{51D540AE-F3D3-6AF6-8B70-668A36C9C008}"/>
            </a:ext>
          </a:extLst>
        </p:cNvPr>
        <p:cNvGrpSpPr/>
        <p:nvPr/>
      </p:nvGrpSpPr>
      <p:grpSpPr>
        <a:xfrm>
          <a:off x="0" y="0"/>
          <a:ext cx="0" cy="0"/>
          <a:chOff x="0" y="0"/>
          <a:chExt cx="0" cy="0"/>
        </a:xfrm>
      </p:grpSpPr>
      <p:sp>
        <p:nvSpPr>
          <p:cNvPr id="723" name="Google Shape;723;g7b02797fa4_2_21:notes">
            <a:extLst>
              <a:ext uri="{FF2B5EF4-FFF2-40B4-BE49-F238E27FC236}">
                <a16:creationId xmlns:a16="http://schemas.microsoft.com/office/drawing/2014/main" id="{15A56CBC-5433-FD33-19BC-106B697D98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7b02797fa4_2_21:notes">
            <a:extLst>
              <a:ext uri="{FF2B5EF4-FFF2-40B4-BE49-F238E27FC236}">
                <a16:creationId xmlns:a16="http://schemas.microsoft.com/office/drawing/2014/main" id="{EE56DCC5-8658-1CC5-B627-0642D915FE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IN" dirty="0"/>
          </a:p>
        </p:txBody>
      </p:sp>
    </p:spTree>
    <p:extLst>
      <p:ext uri="{BB962C8B-B14F-4D97-AF65-F5344CB8AC3E}">
        <p14:creationId xmlns:p14="http://schemas.microsoft.com/office/powerpoint/2010/main" val="37056122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a:extLst>
            <a:ext uri="{FF2B5EF4-FFF2-40B4-BE49-F238E27FC236}">
              <a16:creationId xmlns:a16="http://schemas.microsoft.com/office/drawing/2014/main" id="{F36F8DC3-F42F-B015-2718-E222D20CBB88}"/>
            </a:ext>
          </a:extLst>
        </p:cNvPr>
        <p:cNvGrpSpPr/>
        <p:nvPr/>
      </p:nvGrpSpPr>
      <p:grpSpPr>
        <a:xfrm>
          <a:off x="0" y="0"/>
          <a:ext cx="0" cy="0"/>
          <a:chOff x="0" y="0"/>
          <a:chExt cx="0" cy="0"/>
        </a:xfrm>
      </p:grpSpPr>
      <p:sp>
        <p:nvSpPr>
          <p:cNvPr id="723" name="Google Shape;723;g7b02797fa4_2_21:notes">
            <a:extLst>
              <a:ext uri="{FF2B5EF4-FFF2-40B4-BE49-F238E27FC236}">
                <a16:creationId xmlns:a16="http://schemas.microsoft.com/office/drawing/2014/main" id="{49293EFB-6C12-233A-CE01-8019676A73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7b02797fa4_2_21:notes">
            <a:extLst>
              <a:ext uri="{FF2B5EF4-FFF2-40B4-BE49-F238E27FC236}">
                <a16:creationId xmlns:a16="http://schemas.microsoft.com/office/drawing/2014/main" id="{A15CFD0A-722D-B754-86A1-9597E437CD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IN" dirty="0"/>
          </a:p>
        </p:txBody>
      </p:sp>
    </p:spTree>
    <p:extLst>
      <p:ext uri="{BB962C8B-B14F-4D97-AF65-F5344CB8AC3E}">
        <p14:creationId xmlns:p14="http://schemas.microsoft.com/office/powerpoint/2010/main" val="12030373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E1E6D098-3754-9F5E-97AC-8A87ED02FEB5}"/>
            </a:ext>
          </a:extLst>
        </p:cNvPr>
        <p:cNvGrpSpPr/>
        <p:nvPr/>
      </p:nvGrpSpPr>
      <p:grpSpPr>
        <a:xfrm>
          <a:off x="0" y="0"/>
          <a:ext cx="0" cy="0"/>
          <a:chOff x="0" y="0"/>
          <a:chExt cx="0" cy="0"/>
        </a:xfrm>
      </p:grpSpPr>
      <p:sp>
        <p:nvSpPr>
          <p:cNvPr id="650" name="Google Shape;650;g7b02797fa4_0_0:notes">
            <a:extLst>
              <a:ext uri="{FF2B5EF4-FFF2-40B4-BE49-F238E27FC236}">
                <a16:creationId xmlns:a16="http://schemas.microsoft.com/office/drawing/2014/main" id="{1DE3CADF-E788-846C-FCA4-4726EAB65A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7b02797fa4_0_0:notes">
            <a:extLst>
              <a:ext uri="{FF2B5EF4-FFF2-40B4-BE49-F238E27FC236}">
                <a16:creationId xmlns:a16="http://schemas.microsoft.com/office/drawing/2014/main" id="{2386CD90-18A8-75E0-25B3-14862E3875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53080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7b02797fa4_2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7b02797fa4_2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"engine" for the overall model</a:t>
            </a:r>
          </a:p>
          <a:p>
            <a:pPr marL="158750" indent="0" algn="l">
              <a:buNone/>
            </a:pPr>
            <a:endParaRPr lang="en-IN" dirty="0"/>
          </a:p>
          <a:p>
            <a:pPr algn="l"/>
            <a:r>
              <a:rPr lang="en-IN" dirty="0"/>
              <a:t>Convnet : 3x3 kernel</a:t>
            </a:r>
          </a:p>
          <a:p>
            <a:pPr algn="l"/>
            <a:r>
              <a:rPr lang="en-IN" dirty="0"/>
              <a:t>Resnet &amp; </a:t>
            </a:r>
            <a:r>
              <a:rPr lang="en-IN" sz="1100" b="0" i="0" u="none" strike="noStrike" baseline="0" dirty="0">
                <a:latin typeface="NimbusRomNo9L-Regu"/>
              </a:rPr>
              <a:t>Densenet </a:t>
            </a:r>
            <a:r>
              <a:rPr lang="en-IN" dirty="0"/>
              <a:t>: </a:t>
            </a:r>
            <a:r>
              <a:rPr lang="en-IN" sz="1800" b="0" i="0" u="none" strike="noStrike" baseline="0" dirty="0">
                <a:latin typeface="NimbusRomNo9L-Regu"/>
              </a:rPr>
              <a:t>cross-layer skip connections within each residual block and outer skip connections at the backbone section level</a:t>
            </a:r>
          </a:p>
          <a:p>
            <a:pPr algn="l"/>
            <a:r>
              <a:rPr lang="en-IN" sz="1800" b="0" i="0" u="none" strike="noStrike" baseline="0" dirty="0">
                <a:latin typeface="NimbusRomNo9L-Regu"/>
              </a:rPr>
              <a:t>Densenet : all layers are connected to every other layers</a:t>
            </a:r>
          </a:p>
          <a:p>
            <a:pPr algn="l"/>
            <a:r>
              <a:rPr lang="en-IN" sz="1800" b="0" i="0" u="none" strike="noStrike" baseline="0" dirty="0">
                <a:latin typeface="NimbusRomNo9L-Regu"/>
              </a:rPr>
              <a:t>Convnext : 7x7 kernel like </a:t>
            </a:r>
            <a:r>
              <a:rPr lang="en-IN" dirty="0"/>
              <a:t>Vision Transformers , resnet but better,</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a:extLst>
            <a:ext uri="{FF2B5EF4-FFF2-40B4-BE49-F238E27FC236}">
              <a16:creationId xmlns:a16="http://schemas.microsoft.com/office/drawing/2014/main" id="{774FD724-A68C-0E51-5610-971F1C10880A}"/>
            </a:ext>
          </a:extLst>
        </p:cNvPr>
        <p:cNvGrpSpPr/>
        <p:nvPr/>
      </p:nvGrpSpPr>
      <p:grpSpPr>
        <a:xfrm>
          <a:off x="0" y="0"/>
          <a:ext cx="0" cy="0"/>
          <a:chOff x="0" y="0"/>
          <a:chExt cx="0" cy="0"/>
        </a:xfrm>
      </p:grpSpPr>
      <p:sp>
        <p:nvSpPr>
          <p:cNvPr id="517" name="Google Shape;517;g8f6f6f201e_0_596:notes">
            <a:extLst>
              <a:ext uri="{FF2B5EF4-FFF2-40B4-BE49-F238E27FC236}">
                <a16:creationId xmlns:a16="http://schemas.microsoft.com/office/drawing/2014/main" id="{599AD0A1-8E9B-0318-F673-78C005271E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a:extLst>
              <a:ext uri="{FF2B5EF4-FFF2-40B4-BE49-F238E27FC236}">
                <a16:creationId xmlns:a16="http://schemas.microsoft.com/office/drawing/2014/main" id="{17F0D0A6-ECE8-FB41-860E-DB914A9DFF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78293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1D8B6485-9F92-AD0D-AA55-DB4B903C9A75}"/>
            </a:ext>
          </a:extLst>
        </p:cNvPr>
        <p:cNvGrpSpPr/>
        <p:nvPr/>
      </p:nvGrpSpPr>
      <p:grpSpPr>
        <a:xfrm>
          <a:off x="0" y="0"/>
          <a:ext cx="0" cy="0"/>
          <a:chOff x="0" y="0"/>
          <a:chExt cx="0" cy="0"/>
        </a:xfrm>
      </p:grpSpPr>
      <p:sp>
        <p:nvSpPr>
          <p:cNvPr id="616" name="Google Shape;616;ga1249ffcf0_1_17:notes">
            <a:extLst>
              <a:ext uri="{FF2B5EF4-FFF2-40B4-BE49-F238E27FC236}">
                <a16:creationId xmlns:a16="http://schemas.microsoft.com/office/drawing/2014/main" id="{6CD099A5-CB8F-C135-EAD6-37C2638033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a1249ffcf0_1_17:notes">
            <a:extLst>
              <a:ext uri="{FF2B5EF4-FFF2-40B4-BE49-F238E27FC236}">
                <a16:creationId xmlns:a16="http://schemas.microsoft.com/office/drawing/2014/main" id="{B641F655-22DF-F1C9-AFC5-A69FE5E0E0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dirty="0"/>
          </a:p>
        </p:txBody>
      </p:sp>
    </p:spTree>
    <p:extLst>
      <p:ext uri="{BB962C8B-B14F-4D97-AF65-F5344CB8AC3E}">
        <p14:creationId xmlns:p14="http://schemas.microsoft.com/office/powerpoint/2010/main" val="36837692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a1249ffcf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a1249ffcf0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014B713B-D5EA-C0C3-5AB8-B003CEA1EDF4}"/>
            </a:ext>
          </a:extLst>
        </p:cNvPr>
        <p:cNvGrpSpPr/>
        <p:nvPr/>
      </p:nvGrpSpPr>
      <p:grpSpPr>
        <a:xfrm>
          <a:off x="0" y="0"/>
          <a:ext cx="0" cy="0"/>
          <a:chOff x="0" y="0"/>
          <a:chExt cx="0" cy="0"/>
        </a:xfrm>
      </p:grpSpPr>
      <p:sp>
        <p:nvSpPr>
          <p:cNvPr id="616" name="Google Shape;616;ga1249ffcf0_1_17:notes">
            <a:extLst>
              <a:ext uri="{FF2B5EF4-FFF2-40B4-BE49-F238E27FC236}">
                <a16:creationId xmlns:a16="http://schemas.microsoft.com/office/drawing/2014/main" id="{24634D19-5632-E655-8B6A-692762A9E1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a1249ffcf0_1_17:notes">
            <a:extLst>
              <a:ext uri="{FF2B5EF4-FFF2-40B4-BE49-F238E27FC236}">
                <a16:creationId xmlns:a16="http://schemas.microsoft.com/office/drawing/2014/main" id="{FF979CDD-ED4A-9DD0-3E4B-6CAAE56C08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dirty="0"/>
          </a:p>
        </p:txBody>
      </p:sp>
    </p:spTree>
    <p:extLst>
      <p:ext uri="{BB962C8B-B14F-4D97-AF65-F5344CB8AC3E}">
        <p14:creationId xmlns:p14="http://schemas.microsoft.com/office/powerpoint/2010/main" val="32467045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a1249ffcf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a1249ffc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9f2cce1ec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9f2cce1ec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IN" dirty="0"/>
              <a:t>Down Scaling : </a:t>
            </a:r>
            <a:r>
              <a:rPr lang="en-IN" b="0" i="0" dirty="0">
                <a:solidFill>
                  <a:srgbClr val="666666"/>
                </a:solidFill>
                <a:effectLst/>
                <a:latin typeface="Roboto" panose="02000000000000000000" pitchFamily="2" charset="0"/>
              </a:rPr>
              <a:t> extraction of high-resolution information from low-resolution variables</a:t>
            </a:r>
            <a:endParaRPr lang="en-IN" dirty="0"/>
          </a:p>
          <a:p>
            <a:pPr algn="l"/>
            <a:r>
              <a:rPr lang="en-IN" dirty="0"/>
              <a:t>Dynamic : </a:t>
            </a:r>
            <a:r>
              <a:rPr lang="en-IN" sz="1800" b="0" i="0" u="none" strike="noStrike" baseline="0" dirty="0">
                <a:latin typeface="NimbusRomNo9L-Regu"/>
              </a:rPr>
              <a:t>high-resolution regional climate model is nested into a GCM over the domain of interest. E.g.: WRF</a:t>
            </a:r>
          </a:p>
          <a:p>
            <a:pPr algn="l"/>
            <a:r>
              <a:rPr lang="en-IN" sz="1800" b="0" i="0" u="none" strike="noStrike" baseline="0" dirty="0">
                <a:latin typeface="NimbusRomNo9L-Regu"/>
              </a:rPr>
              <a:t>Statistical : learn empirical links between the large and local-scale climate that are in turn applied to low-resolution climate model output (cheap in terms of computations)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a:extLst>
            <a:ext uri="{FF2B5EF4-FFF2-40B4-BE49-F238E27FC236}">
              <a16:creationId xmlns:a16="http://schemas.microsoft.com/office/drawing/2014/main" id="{07048BCD-6787-D322-B851-09EB6E0124EA}"/>
            </a:ext>
          </a:extLst>
        </p:cNvPr>
        <p:cNvGrpSpPr/>
        <p:nvPr/>
      </p:nvGrpSpPr>
      <p:grpSpPr>
        <a:xfrm>
          <a:off x="0" y="0"/>
          <a:ext cx="0" cy="0"/>
          <a:chOff x="0" y="0"/>
          <a:chExt cx="0" cy="0"/>
        </a:xfrm>
      </p:grpSpPr>
      <p:sp>
        <p:nvSpPr>
          <p:cNvPr id="536" name="Google Shape;536;g7b02797fa4_2_211:notes">
            <a:extLst>
              <a:ext uri="{FF2B5EF4-FFF2-40B4-BE49-F238E27FC236}">
                <a16:creationId xmlns:a16="http://schemas.microsoft.com/office/drawing/2014/main" id="{94D94DA7-DF8F-1004-BA5B-D3764A746D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7b02797fa4_2_211:notes">
            <a:extLst>
              <a:ext uri="{FF2B5EF4-FFF2-40B4-BE49-F238E27FC236}">
                <a16:creationId xmlns:a16="http://schemas.microsoft.com/office/drawing/2014/main" id="{37C98F9F-999B-EE31-A681-8894CED480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effectLst/>
                <a:latin typeface="Times New Roman" panose="02020603050405020304" pitchFamily="18" charset="0"/>
                <a:ea typeface="Calibri" panose="020F0502020204030204" pitchFamily="34" charset="0"/>
              </a:rPr>
              <a:t>A high-resolution grid is nested on the coordinates required for the high-resolution global model to infer high-resolution data </a:t>
            </a:r>
          </a:p>
          <a:p>
            <a:pPr marL="285750" lvl="0" indent="-285750" algn="l" rtl="0">
              <a:spcBef>
                <a:spcPts val="0"/>
              </a:spcBef>
              <a:spcAft>
                <a:spcPts val="0"/>
              </a:spcAft>
              <a:buFont typeface="Wingdings" panose="05000000000000000000" pitchFamily="2" charset="2"/>
              <a:buChar char="è"/>
            </a:pPr>
            <a:r>
              <a:rPr lang="en-IN" sz="1800" dirty="0">
                <a:effectLst/>
                <a:latin typeface="Times New Roman" panose="02020603050405020304" pitchFamily="18" charset="0"/>
                <a:ea typeface="Calibri" panose="020F0502020204030204" pitchFamily="34" charset="0"/>
              </a:rPr>
              <a:t>processing power high</a:t>
            </a:r>
          </a:p>
          <a:p>
            <a:pPr marL="171450" lvl="0" indent="-171450" algn="l" rtl="0">
              <a:spcBef>
                <a:spcPts val="0"/>
              </a:spcBef>
              <a:spcAft>
                <a:spcPts val="0"/>
              </a:spcAft>
              <a:buFont typeface="Wingdings" panose="05000000000000000000" pitchFamily="2" charset="2"/>
              <a:buChar char="è"/>
            </a:pPr>
            <a:endParaRPr dirty="0"/>
          </a:p>
        </p:txBody>
      </p:sp>
    </p:spTree>
    <p:extLst>
      <p:ext uri="{BB962C8B-B14F-4D97-AF65-F5344CB8AC3E}">
        <p14:creationId xmlns:p14="http://schemas.microsoft.com/office/powerpoint/2010/main" val="4167547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a:extLst>
            <a:ext uri="{FF2B5EF4-FFF2-40B4-BE49-F238E27FC236}">
              <a16:creationId xmlns:a16="http://schemas.microsoft.com/office/drawing/2014/main" id="{40DB6ADB-01CA-987B-6DCD-BEB00E19FDC4}"/>
            </a:ext>
          </a:extLst>
        </p:cNvPr>
        <p:cNvGrpSpPr/>
        <p:nvPr/>
      </p:nvGrpSpPr>
      <p:grpSpPr>
        <a:xfrm>
          <a:off x="0" y="0"/>
          <a:ext cx="0" cy="0"/>
          <a:chOff x="0" y="0"/>
          <a:chExt cx="0" cy="0"/>
        </a:xfrm>
      </p:grpSpPr>
      <p:sp>
        <p:nvSpPr>
          <p:cNvPr id="536" name="Google Shape;536;g7b02797fa4_2_211:notes">
            <a:extLst>
              <a:ext uri="{FF2B5EF4-FFF2-40B4-BE49-F238E27FC236}">
                <a16:creationId xmlns:a16="http://schemas.microsoft.com/office/drawing/2014/main" id="{DAA2B556-68EC-0094-51FC-9C32E541AC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7b02797fa4_2_211:notes">
            <a:extLst>
              <a:ext uri="{FF2B5EF4-FFF2-40B4-BE49-F238E27FC236}">
                <a16:creationId xmlns:a16="http://schemas.microsoft.com/office/drawing/2014/main" id="{15CDB789-0282-4FDE-27C9-56013E142A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è"/>
            </a:pPr>
            <a:r>
              <a:rPr lang="en-IN" sz="1800" dirty="0">
                <a:effectLst/>
                <a:latin typeface="Times New Roman" panose="02020603050405020304" pitchFamily="18" charset="0"/>
                <a:ea typeface="Calibri" panose="020F0502020204030204" pitchFamily="34" charset="0"/>
              </a:rPr>
              <a:t>Relationship or empirical formula is derived from comparing the local model data to observed and high-resolution data using mathematical or statistical equations</a:t>
            </a:r>
          </a:p>
          <a:p>
            <a:pPr marL="171450" lvl="0" indent="-171450" algn="l" rtl="0">
              <a:spcBef>
                <a:spcPts val="0"/>
              </a:spcBef>
              <a:spcAft>
                <a:spcPts val="0"/>
              </a:spcAft>
              <a:buFont typeface="Wingdings" panose="05000000000000000000" pitchFamily="2" charset="2"/>
              <a:buChar char="è"/>
            </a:pPr>
            <a:endParaRPr dirty="0"/>
          </a:p>
        </p:txBody>
      </p:sp>
    </p:spTree>
    <p:extLst>
      <p:ext uri="{BB962C8B-B14F-4D97-AF65-F5344CB8AC3E}">
        <p14:creationId xmlns:p14="http://schemas.microsoft.com/office/powerpoint/2010/main" val="962827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7b02797fa4_2_1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7b02797fa4_2_1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IN" sz="1800" b="0" i="0" u="none" strike="noStrike" baseline="0" dirty="0">
                <a:latin typeface="NimbusRomNo9L-Regu"/>
              </a:rPr>
              <a:t>CNNs are efficient at leveraging the high-resolution signal from heterogeneous observational datasets,(predictors /auxiliary variables)</a:t>
            </a:r>
          </a:p>
          <a:p>
            <a:pPr algn="l"/>
            <a:r>
              <a:rPr lang="en-IN" sz="1800" b="0" i="0" u="none" strike="noStrike" baseline="0" dirty="0">
                <a:latin typeface="NimbusRomNo9L-Regu"/>
              </a:rPr>
              <a:t> while downscaling low-resolution climatological fields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a:extLst>
            <a:ext uri="{FF2B5EF4-FFF2-40B4-BE49-F238E27FC236}">
              <a16:creationId xmlns:a16="http://schemas.microsoft.com/office/drawing/2014/main" id="{3F51E007-83CF-5983-E4B3-8FAFE96B38F9}"/>
            </a:ext>
          </a:extLst>
        </p:cNvPr>
        <p:cNvGrpSpPr/>
        <p:nvPr/>
      </p:nvGrpSpPr>
      <p:grpSpPr>
        <a:xfrm>
          <a:off x="0" y="0"/>
          <a:ext cx="0" cy="0"/>
          <a:chOff x="0" y="0"/>
          <a:chExt cx="0" cy="0"/>
        </a:xfrm>
      </p:grpSpPr>
      <p:sp>
        <p:nvSpPr>
          <p:cNvPr id="554" name="Google Shape;554;g7b02797fa4_2_226:notes">
            <a:extLst>
              <a:ext uri="{FF2B5EF4-FFF2-40B4-BE49-F238E27FC236}">
                <a16:creationId xmlns:a16="http://schemas.microsoft.com/office/drawing/2014/main" id="{A5E9A47F-FF54-C307-ECC1-A39287A632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7b02797fa4_2_226:notes">
            <a:extLst>
              <a:ext uri="{FF2B5EF4-FFF2-40B4-BE49-F238E27FC236}">
                <a16:creationId xmlns:a16="http://schemas.microsoft.com/office/drawing/2014/main" id="{50EE362F-B2E9-99F2-02EF-9E544E60DF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8792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2.xml"/><Relationship Id="rId4" Type="http://schemas.openxmlformats.org/officeDocument/2006/relationships/hyperlink" Target="https://www.freepik.com/" TargetMode="Externa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784875" y="2098184"/>
            <a:ext cx="34236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3400" b="1">
                <a:solidFill>
                  <a:schemeClr val="dk1"/>
                </a:solidFill>
              </a:defRPr>
            </a:lvl1pPr>
            <a:lvl2pPr lvl="1" algn="r" rtl="0">
              <a:spcBef>
                <a:spcPts val="0"/>
              </a:spcBef>
              <a:spcAft>
                <a:spcPts val="0"/>
              </a:spcAft>
              <a:buClr>
                <a:schemeClr val="dk1"/>
              </a:buClr>
              <a:buSzPts val="3600"/>
              <a:buNone/>
              <a:defRPr sz="3600" b="1">
                <a:solidFill>
                  <a:schemeClr val="dk1"/>
                </a:solidFill>
              </a:defRPr>
            </a:lvl2pPr>
            <a:lvl3pPr lvl="2" algn="r" rtl="0">
              <a:spcBef>
                <a:spcPts val="0"/>
              </a:spcBef>
              <a:spcAft>
                <a:spcPts val="0"/>
              </a:spcAft>
              <a:buClr>
                <a:schemeClr val="dk1"/>
              </a:buClr>
              <a:buSzPts val="3600"/>
              <a:buNone/>
              <a:defRPr sz="3600" b="1">
                <a:solidFill>
                  <a:schemeClr val="dk1"/>
                </a:solidFill>
              </a:defRPr>
            </a:lvl3pPr>
            <a:lvl4pPr lvl="3" algn="r" rtl="0">
              <a:spcBef>
                <a:spcPts val="0"/>
              </a:spcBef>
              <a:spcAft>
                <a:spcPts val="0"/>
              </a:spcAft>
              <a:buClr>
                <a:schemeClr val="dk1"/>
              </a:buClr>
              <a:buSzPts val="3600"/>
              <a:buNone/>
              <a:defRPr sz="3600" b="1">
                <a:solidFill>
                  <a:schemeClr val="dk1"/>
                </a:solidFill>
              </a:defRPr>
            </a:lvl4pPr>
            <a:lvl5pPr lvl="4" algn="r" rtl="0">
              <a:spcBef>
                <a:spcPts val="0"/>
              </a:spcBef>
              <a:spcAft>
                <a:spcPts val="0"/>
              </a:spcAft>
              <a:buClr>
                <a:schemeClr val="dk1"/>
              </a:buClr>
              <a:buSzPts val="3600"/>
              <a:buNone/>
              <a:defRPr sz="3600" b="1">
                <a:solidFill>
                  <a:schemeClr val="dk1"/>
                </a:solidFill>
              </a:defRPr>
            </a:lvl5pPr>
            <a:lvl6pPr lvl="5" algn="r" rtl="0">
              <a:spcBef>
                <a:spcPts val="0"/>
              </a:spcBef>
              <a:spcAft>
                <a:spcPts val="0"/>
              </a:spcAft>
              <a:buClr>
                <a:schemeClr val="dk1"/>
              </a:buClr>
              <a:buSzPts val="3600"/>
              <a:buNone/>
              <a:defRPr sz="3600" b="1">
                <a:solidFill>
                  <a:schemeClr val="dk1"/>
                </a:solidFill>
              </a:defRPr>
            </a:lvl6pPr>
            <a:lvl7pPr lvl="6" algn="r" rtl="0">
              <a:spcBef>
                <a:spcPts val="0"/>
              </a:spcBef>
              <a:spcAft>
                <a:spcPts val="0"/>
              </a:spcAft>
              <a:buClr>
                <a:schemeClr val="dk1"/>
              </a:buClr>
              <a:buSzPts val="3600"/>
              <a:buNone/>
              <a:defRPr sz="3600" b="1">
                <a:solidFill>
                  <a:schemeClr val="dk1"/>
                </a:solidFill>
              </a:defRPr>
            </a:lvl7pPr>
            <a:lvl8pPr lvl="7" algn="r" rtl="0">
              <a:spcBef>
                <a:spcPts val="0"/>
              </a:spcBef>
              <a:spcAft>
                <a:spcPts val="0"/>
              </a:spcAft>
              <a:buClr>
                <a:schemeClr val="dk1"/>
              </a:buClr>
              <a:buSzPts val="3600"/>
              <a:buNone/>
              <a:defRPr sz="3600" b="1">
                <a:solidFill>
                  <a:schemeClr val="dk1"/>
                </a:solidFill>
              </a:defRPr>
            </a:lvl8pPr>
            <a:lvl9pPr lvl="8" algn="r" rtl="0">
              <a:spcBef>
                <a:spcPts val="0"/>
              </a:spcBef>
              <a:spcAft>
                <a:spcPts val="0"/>
              </a:spcAft>
              <a:buClr>
                <a:schemeClr val="dk1"/>
              </a:buClr>
              <a:buSzPts val="3600"/>
              <a:buNone/>
              <a:defRPr sz="3600" b="1">
                <a:solidFill>
                  <a:schemeClr val="dk1"/>
                </a:solidFill>
              </a:defRPr>
            </a:lvl9pPr>
          </a:lstStyle>
          <a:p>
            <a:endParaRPr/>
          </a:p>
        </p:txBody>
      </p:sp>
      <p:sp>
        <p:nvSpPr>
          <p:cNvPr id="16" name="Google Shape;16;p3"/>
          <p:cNvSpPr txBox="1">
            <a:spLocks noGrp="1"/>
          </p:cNvSpPr>
          <p:nvPr>
            <p:ph type="title" idx="2" hasCustomPrompt="1"/>
          </p:nvPr>
        </p:nvSpPr>
        <p:spPr>
          <a:xfrm>
            <a:off x="5151175" y="1032009"/>
            <a:ext cx="30573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8000"/>
              <a:buNone/>
              <a:defRPr sz="8000" b="1">
                <a:solidFill>
                  <a:schemeClr val="dk1"/>
                </a:solidFill>
              </a:defRPr>
            </a:lvl1pPr>
            <a:lvl2pPr lvl="1" algn="r" rtl="0">
              <a:spcBef>
                <a:spcPts val="0"/>
              </a:spcBef>
              <a:spcAft>
                <a:spcPts val="0"/>
              </a:spcAft>
              <a:buClr>
                <a:schemeClr val="dk1"/>
              </a:buClr>
              <a:buSzPts val="8000"/>
              <a:buNone/>
              <a:defRPr sz="8000" b="1">
                <a:solidFill>
                  <a:schemeClr val="dk1"/>
                </a:solidFill>
              </a:defRPr>
            </a:lvl2pPr>
            <a:lvl3pPr lvl="2" algn="r" rtl="0">
              <a:spcBef>
                <a:spcPts val="0"/>
              </a:spcBef>
              <a:spcAft>
                <a:spcPts val="0"/>
              </a:spcAft>
              <a:buClr>
                <a:schemeClr val="dk1"/>
              </a:buClr>
              <a:buSzPts val="8000"/>
              <a:buNone/>
              <a:defRPr sz="8000" b="1">
                <a:solidFill>
                  <a:schemeClr val="dk1"/>
                </a:solidFill>
              </a:defRPr>
            </a:lvl3pPr>
            <a:lvl4pPr lvl="3" algn="r" rtl="0">
              <a:spcBef>
                <a:spcPts val="0"/>
              </a:spcBef>
              <a:spcAft>
                <a:spcPts val="0"/>
              </a:spcAft>
              <a:buClr>
                <a:schemeClr val="dk1"/>
              </a:buClr>
              <a:buSzPts val="8000"/>
              <a:buNone/>
              <a:defRPr sz="8000" b="1">
                <a:solidFill>
                  <a:schemeClr val="dk1"/>
                </a:solidFill>
              </a:defRPr>
            </a:lvl4pPr>
            <a:lvl5pPr lvl="4" algn="r" rtl="0">
              <a:spcBef>
                <a:spcPts val="0"/>
              </a:spcBef>
              <a:spcAft>
                <a:spcPts val="0"/>
              </a:spcAft>
              <a:buClr>
                <a:schemeClr val="dk1"/>
              </a:buClr>
              <a:buSzPts val="8000"/>
              <a:buNone/>
              <a:defRPr sz="8000" b="1">
                <a:solidFill>
                  <a:schemeClr val="dk1"/>
                </a:solidFill>
              </a:defRPr>
            </a:lvl5pPr>
            <a:lvl6pPr lvl="5" algn="r" rtl="0">
              <a:spcBef>
                <a:spcPts val="0"/>
              </a:spcBef>
              <a:spcAft>
                <a:spcPts val="0"/>
              </a:spcAft>
              <a:buClr>
                <a:schemeClr val="dk1"/>
              </a:buClr>
              <a:buSzPts val="8000"/>
              <a:buNone/>
              <a:defRPr sz="8000" b="1">
                <a:solidFill>
                  <a:schemeClr val="dk1"/>
                </a:solidFill>
              </a:defRPr>
            </a:lvl6pPr>
            <a:lvl7pPr lvl="6" algn="r" rtl="0">
              <a:spcBef>
                <a:spcPts val="0"/>
              </a:spcBef>
              <a:spcAft>
                <a:spcPts val="0"/>
              </a:spcAft>
              <a:buClr>
                <a:schemeClr val="dk1"/>
              </a:buClr>
              <a:buSzPts val="8000"/>
              <a:buNone/>
              <a:defRPr sz="8000" b="1">
                <a:solidFill>
                  <a:schemeClr val="dk1"/>
                </a:solidFill>
              </a:defRPr>
            </a:lvl7pPr>
            <a:lvl8pPr lvl="7" algn="r" rtl="0">
              <a:spcBef>
                <a:spcPts val="0"/>
              </a:spcBef>
              <a:spcAft>
                <a:spcPts val="0"/>
              </a:spcAft>
              <a:buClr>
                <a:schemeClr val="dk1"/>
              </a:buClr>
              <a:buSzPts val="8000"/>
              <a:buNone/>
              <a:defRPr sz="8000" b="1">
                <a:solidFill>
                  <a:schemeClr val="dk1"/>
                </a:solidFill>
              </a:defRPr>
            </a:lvl8pPr>
            <a:lvl9pPr lvl="8" algn="r" rtl="0">
              <a:spcBef>
                <a:spcPts val="0"/>
              </a:spcBef>
              <a:spcAft>
                <a:spcPts val="0"/>
              </a:spcAft>
              <a:buClr>
                <a:schemeClr val="dk1"/>
              </a:buClr>
              <a:buSzPts val="8000"/>
              <a:buNone/>
              <a:defRPr sz="8000" b="1">
                <a:solidFill>
                  <a:schemeClr val="dk1"/>
                </a:solidFill>
              </a:defRPr>
            </a:lvl9pPr>
          </a:lstStyle>
          <a:p>
            <a:r>
              <a:t>xx%</a:t>
            </a:r>
          </a:p>
        </p:txBody>
      </p:sp>
      <p:sp>
        <p:nvSpPr>
          <p:cNvPr id="17" name="Google Shape;17;p3"/>
          <p:cNvSpPr txBox="1">
            <a:spLocks noGrp="1"/>
          </p:cNvSpPr>
          <p:nvPr>
            <p:ph type="subTitle" idx="1"/>
          </p:nvPr>
        </p:nvSpPr>
        <p:spPr>
          <a:xfrm>
            <a:off x="6127050" y="3320300"/>
            <a:ext cx="2081400" cy="5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18" name="Google Shape;18;p3"/>
          <p:cNvCxnSpPr/>
          <p:nvPr/>
        </p:nvCxnSpPr>
        <p:spPr>
          <a:xfrm flipH="1">
            <a:off x="2814150" y="-1263000"/>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19" name="Google Shape;19;p3"/>
          <p:cNvSpPr/>
          <p:nvPr/>
        </p:nvSpPr>
        <p:spPr>
          <a:xfrm flipH="1">
            <a:off x="7919875" y="3825775"/>
            <a:ext cx="1296000" cy="1382400"/>
          </a:xfrm>
          <a:prstGeom prst="rtTriangl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8">
  <p:cSld name="CUSTOM_21_1">
    <p:bg bwMode="auto">
      <p:bgPr>
        <a:solidFill>
          <a:schemeClr val="dk1"/>
        </a:solidFill>
        <a:effectLst/>
      </p:bgPr>
    </p:bg>
    <p:spTree>
      <p:nvGrpSpPr>
        <p:cNvPr id="1" name="Shape 155"/>
        <p:cNvGrpSpPr/>
        <p:nvPr/>
      </p:nvGrpSpPr>
      <p:grpSpPr>
        <a:xfrm>
          <a:off x="0" y="0"/>
          <a:ext cx="0" cy="0"/>
          <a:chOff x="0" y="0"/>
          <a:chExt cx="0" cy="0"/>
        </a:xfrm>
      </p:grpSpPr>
      <p:sp>
        <p:nvSpPr>
          <p:cNvPr id="156" name="Google Shape;156;p25"/>
          <p:cNvSpPr txBox="1">
            <a:spLocks noGrp="1"/>
          </p:cNvSpPr>
          <p:nvPr>
            <p:ph type="body" idx="1"/>
          </p:nvPr>
        </p:nvSpPr>
        <p:spPr>
          <a:xfrm>
            <a:off x="713225" y="2347842"/>
            <a:ext cx="4109100" cy="14475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marL="914400" lvl="1" indent="-298450" rtl="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marL="1371600" lvl="2"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marL="1828800" lvl="3"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marL="2286000" lvl="4"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marL="2743200" lvl="5"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marL="3200400" lvl="6"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marL="3657600" lvl="7"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marL="4114800" lvl="8" indent="-298450" rtl="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a:endParaRPr/>
          </a:p>
        </p:txBody>
      </p:sp>
      <p:sp>
        <p:nvSpPr>
          <p:cNvPr id="157" name="Google Shape;157;p25"/>
          <p:cNvSpPr txBox="1">
            <a:spLocks noGrp="1"/>
          </p:cNvSpPr>
          <p:nvPr>
            <p:ph type="title"/>
          </p:nvPr>
        </p:nvSpPr>
        <p:spPr>
          <a:xfrm>
            <a:off x="713225" y="1521325"/>
            <a:ext cx="4109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
        <p:nvSpPr>
          <p:cNvPr id="158" name="Google Shape;158;p25"/>
          <p:cNvSpPr/>
          <p:nvPr/>
        </p:nvSpPr>
        <p:spPr>
          <a:xfrm rot="5400000">
            <a:off x="-761012" y="-790512"/>
            <a:ext cx="3405900" cy="33024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59" name="Google Shape;159;p25"/>
          <p:cNvSpPr/>
          <p:nvPr/>
        </p:nvSpPr>
        <p:spPr>
          <a:xfrm rot="5400000">
            <a:off x="-856262" y="-1009587"/>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60" name="Google Shape;160;p25"/>
          <p:cNvSpPr/>
          <p:nvPr/>
        </p:nvSpPr>
        <p:spPr>
          <a:xfrm rot="-5400000">
            <a:off x="2896850" y="288000"/>
            <a:ext cx="10141200" cy="45675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9">
  <p:cSld name="CUSTOM_21_1_1">
    <p:bg>
      <p:bgPr>
        <a:solidFill>
          <a:schemeClr val="accent6"/>
        </a:solidFill>
        <a:effectLst/>
      </p:bgPr>
    </p:bg>
    <p:spTree>
      <p:nvGrpSpPr>
        <p:cNvPr id="1" name="Shape 161"/>
        <p:cNvGrpSpPr/>
        <p:nvPr/>
      </p:nvGrpSpPr>
      <p:grpSpPr>
        <a:xfrm>
          <a:off x="0" y="0"/>
          <a:ext cx="0" cy="0"/>
          <a:chOff x="0" y="0"/>
          <a:chExt cx="0" cy="0"/>
        </a:xfrm>
      </p:grpSpPr>
      <p:sp>
        <p:nvSpPr>
          <p:cNvPr id="162" name="Google Shape;162;p26"/>
          <p:cNvSpPr/>
          <p:nvPr/>
        </p:nvSpPr>
        <p:spPr>
          <a:xfrm rot="10800000" flipH="1">
            <a:off x="-2390100" y="-102475"/>
            <a:ext cx="13887000" cy="65724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26"/>
          <p:cNvSpPr/>
          <p:nvPr/>
        </p:nvSpPr>
        <p:spPr>
          <a:xfrm>
            <a:off x="-5261951" y="1545125"/>
            <a:ext cx="7035600" cy="32772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26"/>
          <p:cNvSpPr txBox="1">
            <a:spLocks noGrp="1"/>
          </p:cNvSpPr>
          <p:nvPr>
            <p:ph type="body" idx="1"/>
          </p:nvPr>
        </p:nvSpPr>
        <p:spPr>
          <a:xfrm>
            <a:off x="2434275" y="3133239"/>
            <a:ext cx="4275300" cy="481200"/>
          </a:xfrm>
          <a:prstGeom prst="rect">
            <a:avLst/>
          </a:prstGeom>
        </p:spPr>
        <p:txBody>
          <a:bodyPr spcFirstLastPara="1" wrap="square" lIns="91425" tIns="91425" rIns="91425" bIns="91425" anchor="t" anchorCtr="0">
            <a:noAutofit/>
          </a:bodyPr>
          <a:lstStyle>
            <a:lvl1pPr marL="457200" lvl="0" indent="-323850" algn="ctr" rtl="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marL="914400" lvl="1" indent="-298450" rtl="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marL="1371600" lvl="2"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marL="1828800" lvl="3"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marL="2286000" lvl="4"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marL="2743200" lvl="5"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marL="3200400" lvl="6"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marL="3657600" lvl="7"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marL="4114800" lvl="8" indent="-298450" rtl="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a:endParaRPr/>
          </a:p>
        </p:txBody>
      </p:sp>
      <p:sp>
        <p:nvSpPr>
          <p:cNvPr id="165" name="Google Shape;165;p26"/>
          <p:cNvSpPr txBox="1">
            <a:spLocks noGrp="1"/>
          </p:cNvSpPr>
          <p:nvPr>
            <p:ph type="title"/>
          </p:nvPr>
        </p:nvSpPr>
        <p:spPr>
          <a:xfrm>
            <a:off x="1726200" y="1681450"/>
            <a:ext cx="5691600" cy="1311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8000" b="1">
                <a:solidFill>
                  <a:schemeClr val="lt1"/>
                </a:solidFill>
              </a:defRPr>
            </a:lvl1pPr>
            <a:lvl2pPr lvl="1" rtl="0">
              <a:spcBef>
                <a:spcPts val="0"/>
              </a:spcBef>
              <a:spcAft>
                <a:spcPts val="0"/>
              </a:spcAft>
              <a:buClr>
                <a:schemeClr val="lt1"/>
              </a:buClr>
              <a:buSzPts val="6000"/>
              <a:buNone/>
              <a:defRPr sz="6000" b="1">
                <a:solidFill>
                  <a:schemeClr val="lt1"/>
                </a:solidFill>
              </a:defRPr>
            </a:lvl2pPr>
            <a:lvl3pPr lvl="2" rtl="0">
              <a:spcBef>
                <a:spcPts val="0"/>
              </a:spcBef>
              <a:spcAft>
                <a:spcPts val="0"/>
              </a:spcAft>
              <a:buClr>
                <a:schemeClr val="lt1"/>
              </a:buClr>
              <a:buSzPts val="6000"/>
              <a:buNone/>
              <a:defRPr sz="6000" b="1">
                <a:solidFill>
                  <a:schemeClr val="lt1"/>
                </a:solidFill>
              </a:defRPr>
            </a:lvl3pPr>
            <a:lvl4pPr lvl="3" rtl="0">
              <a:spcBef>
                <a:spcPts val="0"/>
              </a:spcBef>
              <a:spcAft>
                <a:spcPts val="0"/>
              </a:spcAft>
              <a:buClr>
                <a:schemeClr val="lt1"/>
              </a:buClr>
              <a:buSzPts val="6000"/>
              <a:buNone/>
              <a:defRPr sz="6000" b="1">
                <a:solidFill>
                  <a:schemeClr val="lt1"/>
                </a:solidFill>
              </a:defRPr>
            </a:lvl4pPr>
            <a:lvl5pPr lvl="4" rtl="0">
              <a:spcBef>
                <a:spcPts val="0"/>
              </a:spcBef>
              <a:spcAft>
                <a:spcPts val="0"/>
              </a:spcAft>
              <a:buClr>
                <a:schemeClr val="lt1"/>
              </a:buClr>
              <a:buSzPts val="6000"/>
              <a:buNone/>
              <a:defRPr sz="6000" b="1">
                <a:solidFill>
                  <a:schemeClr val="lt1"/>
                </a:solidFill>
              </a:defRPr>
            </a:lvl5pPr>
            <a:lvl6pPr lvl="5" rtl="0">
              <a:spcBef>
                <a:spcPts val="0"/>
              </a:spcBef>
              <a:spcAft>
                <a:spcPts val="0"/>
              </a:spcAft>
              <a:buClr>
                <a:schemeClr val="lt1"/>
              </a:buClr>
              <a:buSzPts val="6000"/>
              <a:buNone/>
              <a:defRPr sz="6000" b="1">
                <a:solidFill>
                  <a:schemeClr val="lt1"/>
                </a:solidFill>
              </a:defRPr>
            </a:lvl6pPr>
            <a:lvl7pPr lvl="6" rtl="0">
              <a:spcBef>
                <a:spcPts val="0"/>
              </a:spcBef>
              <a:spcAft>
                <a:spcPts val="0"/>
              </a:spcAft>
              <a:buClr>
                <a:schemeClr val="lt1"/>
              </a:buClr>
              <a:buSzPts val="6000"/>
              <a:buNone/>
              <a:defRPr sz="6000" b="1">
                <a:solidFill>
                  <a:schemeClr val="lt1"/>
                </a:solidFill>
              </a:defRPr>
            </a:lvl7pPr>
            <a:lvl8pPr lvl="7" rtl="0">
              <a:spcBef>
                <a:spcPts val="0"/>
              </a:spcBef>
              <a:spcAft>
                <a:spcPts val="0"/>
              </a:spcAft>
              <a:buClr>
                <a:schemeClr val="lt1"/>
              </a:buClr>
              <a:buSzPts val="6000"/>
              <a:buNone/>
              <a:defRPr sz="6000" b="1">
                <a:solidFill>
                  <a:schemeClr val="lt1"/>
                </a:solidFill>
              </a:defRPr>
            </a:lvl8pPr>
            <a:lvl9pPr lvl="8" rtl="0">
              <a:spcBef>
                <a:spcPts val="0"/>
              </a:spcBef>
              <a:spcAft>
                <a:spcPts val="0"/>
              </a:spcAft>
              <a:buClr>
                <a:schemeClr val="lt1"/>
              </a:buClr>
              <a:buSzPts val="6000"/>
              <a:buNone/>
              <a:defRPr sz="6000" b="1">
                <a:solidFill>
                  <a:schemeClr val="lt1"/>
                </a:solidFill>
              </a:defRPr>
            </a:lvl9pPr>
          </a:lstStyle>
          <a:p>
            <a:endParaRPr/>
          </a:p>
        </p:txBody>
      </p:sp>
      <p:sp>
        <p:nvSpPr>
          <p:cNvPr id="166" name="Google Shape;166;p26"/>
          <p:cNvSpPr/>
          <p:nvPr/>
        </p:nvSpPr>
        <p:spPr>
          <a:xfrm rot="10800000">
            <a:off x="6919375" y="-738125"/>
            <a:ext cx="3405900" cy="3302400"/>
          </a:xfrm>
          <a:prstGeom prst="rtTriangl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67" name="Google Shape;167;p26"/>
          <p:cNvSpPr/>
          <p:nvPr/>
        </p:nvSpPr>
        <p:spPr>
          <a:xfrm rot="10800000">
            <a:off x="7062250" y="-795275"/>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2">
  <p:cSld name="CUSTOM_27">
    <p:bg>
      <p:bgPr>
        <a:solidFill>
          <a:schemeClr val="accent5"/>
        </a:solidFill>
        <a:effectLst/>
      </p:bgPr>
    </p:bg>
    <p:spTree>
      <p:nvGrpSpPr>
        <p:cNvPr id="1" name="Shape 252"/>
        <p:cNvGrpSpPr/>
        <p:nvPr/>
      </p:nvGrpSpPr>
      <p:grpSpPr>
        <a:xfrm>
          <a:off x="0" y="0"/>
          <a:ext cx="0" cy="0"/>
          <a:chOff x="0" y="0"/>
          <a:chExt cx="0" cy="0"/>
        </a:xfrm>
      </p:grpSpPr>
      <p:sp>
        <p:nvSpPr>
          <p:cNvPr id="253" name="Google Shape;253;p35"/>
          <p:cNvSpPr txBox="1">
            <a:spLocks noGrp="1"/>
          </p:cNvSpPr>
          <p:nvPr>
            <p:ph type="title"/>
          </p:nvPr>
        </p:nvSpPr>
        <p:spPr>
          <a:xfrm>
            <a:off x="1176825" y="2158150"/>
            <a:ext cx="1499100" cy="40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lt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54" name="Google Shape;254;p35"/>
          <p:cNvSpPr txBox="1">
            <a:spLocks noGrp="1"/>
          </p:cNvSpPr>
          <p:nvPr>
            <p:ph type="subTitle" idx="1"/>
          </p:nvPr>
        </p:nvSpPr>
        <p:spPr>
          <a:xfrm>
            <a:off x="713225" y="2459250"/>
            <a:ext cx="2426100" cy="7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55" name="Google Shape;255;p35"/>
          <p:cNvSpPr txBox="1">
            <a:spLocks noGrp="1"/>
          </p:cNvSpPr>
          <p:nvPr>
            <p:ph type="title" idx="2"/>
          </p:nvPr>
        </p:nvSpPr>
        <p:spPr>
          <a:xfrm>
            <a:off x="6468199" y="2158150"/>
            <a:ext cx="1499100" cy="40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lt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56" name="Google Shape;256;p35"/>
          <p:cNvSpPr txBox="1">
            <a:spLocks noGrp="1"/>
          </p:cNvSpPr>
          <p:nvPr>
            <p:ph type="subTitle" idx="3"/>
          </p:nvPr>
        </p:nvSpPr>
        <p:spPr>
          <a:xfrm>
            <a:off x="6004683" y="2459250"/>
            <a:ext cx="2426100" cy="7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57" name="Google Shape;257;p35"/>
          <p:cNvSpPr txBox="1">
            <a:spLocks noGrp="1"/>
          </p:cNvSpPr>
          <p:nvPr>
            <p:ph type="title" idx="4"/>
          </p:nvPr>
        </p:nvSpPr>
        <p:spPr>
          <a:xfrm>
            <a:off x="3822450" y="2158150"/>
            <a:ext cx="1499100" cy="40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lt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58" name="Google Shape;258;p35"/>
          <p:cNvSpPr txBox="1">
            <a:spLocks noGrp="1"/>
          </p:cNvSpPr>
          <p:nvPr>
            <p:ph type="subTitle" idx="5"/>
          </p:nvPr>
        </p:nvSpPr>
        <p:spPr>
          <a:xfrm>
            <a:off x="3358950" y="2459250"/>
            <a:ext cx="2426100" cy="7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59" name="Google Shape;259;p35"/>
          <p:cNvSpPr/>
          <p:nvPr/>
        </p:nvSpPr>
        <p:spPr>
          <a:xfrm>
            <a:off x="3198450" y="3764666"/>
            <a:ext cx="2727900" cy="1416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5"/>
          <p:cNvSpPr txBox="1">
            <a:spLocks noGrp="1"/>
          </p:cNvSpPr>
          <p:nvPr>
            <p:ph type="title" idx="6"/>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ive columns">
  <p:cSld name="CUSTOM_29_1">
    <p:bg>
      <p:bgPr>
        <a:solidFill>
          <a:schemeClr val="dk1"/>
        </a:solidFill>
        <a:effectLst/>
      </p:bgPr>
    </p:bg>
    <p:spTree>
      <p:nvGrpSpPr>
        <p:cNvPr id="1" name="Shape 292"/>
        <p:cNvGrpSpPr/>
        <p:nvPr/>
      </p:nvGrpSpPr>
      <p:grpSpPr>
        <a:xfrm>
          <a:off x="0" y="0"/>
          <a:ext cx="0" cy="0"/>
          <a:chOff x="0" y="0"/>
          <a:chExt cx="0" cy="0"/>
        </a:xfrm>
      </p:grpSpPr>
      <p:sp>
        <p:nvSpPr>
          <p:cNvPr id="293" name="Google Shape;293;p39"/>
          <p:cNvSpPr txBox="1">
            <a:spLocks noGrp="1"/>
          </p:cNvSpPr>
          <p:nvPr>
            <p:ph type="title"/>
          </p:nvPr>
        </p:nvSpPr>
        <p:spPr>
          <a:xfrm>
            <a:off x="1043779" y="3204651"/>
            <a:ext cx="1897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4" name="Google Shape;294;p39"/>
          <p:cNvSpPr txBox="1">
            <a:spLocks noGrp="1"/>
          </p:cNvSpPr>
          <p:nvPr>
            <p:ph type="subTitle" idx="1"/>
          </p:nvPr>
        </p:nvSpPr>
        <p:spPr>
          <a:xfrm>
            <a:off x="1059229"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5" name="Google Shape;295;p39"/>
          <p:cNvSpPr txBox="1">
            <a:spLocks noGrp="1"/>
          </p:cNvSpPr>
          <p:nvPr>
            <p:ph type="title" idx="2"/>
          </p:nvPr>
        </p:nvSpPr>
        <p:spPr>
          <a:xfrm>
            <a:off x="2342317" y="1754375"/>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6" name="Google Shape;296;p39"/>
          <p:cNvSpPr txBox="1">
            <a:spLocks noGrp="1"/>
          </p:cNvSpPr>
          <p:nvPr>
            <p:ph type="subTitle" idx="3"/>
          </p:nvPr>
        </p:nvSpPr>
        <p:spPr>
          <a:xfrm>
            <a:off x="2349967" y="20640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7" name="Google Shape;297;p39"/>
          <p:cNvSpPr txBox="1">
            <a:spLocks noGrp="1"/>
          </p:cNvSpPr>
          <p:nvPr>
            <p:ph type="title" idx="4"/>
          </p:nvPr>
        </p:nvSpPr>
        <p:spPr>
          <a:xfrm>
            <a:off x="3631360" y="3204651"/>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8" name="Google Shape;298;p39"/>
          <p:cNvSpPr txBox="1">
            <a:spLocks noGrp="1"/>
          </p:cNvSpPr>
          <p:nvPr>
            <p:ph type="subTitle" idx="5"/>
          </p:nvPr>
        </p:nvSpPr>
        <p:spPr>
          <a:xfrm>
            <a:off x="3639010"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9" name="Google Shape;299;p39"/>
          <p:cNvSpPr txBox="1">
            <a:spLocks noGrp="1"/>
          </p:cNvSpPr>
          <p:nvPr>
            <p:ph type="title" idx="6"/>
          </p:nvPr>
        </p:nvSpPr>
        <p:spPr>
          <a:xfrm>
            <a:off x="4926083" y="1754375"/>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00" name="Google Shape;300;p39"/>
          <p:cNvSpPr txBox="1">
            <a:spLocks noGrp="1"/>
          </p:cNvSpPr>
          <p:nvPr>
            <p:ph type="subTitle" idx="7"/>
          </p:nvPr>
        </p:nvSpPr>
        <p:spPr>
          <a:xfrm>
            <a:off x="4930583" y="20640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01" name="Google Shape;301;p39"/>
          <p:cNvSpPr txBox="1">
            <a:spLocks noGrp="1"/>
          </p:cNvSpPr>
          <p:nvPr>
            <p:ph type="title" idx="8"/>
          </p:nvPr>
        </p:nvSpPr>
        <p:spPr>
          <a:xfrm>
            <a:off x="6215127" y="3204651"/>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02" name="Google Shape;302;p39"/>
          <p:cNvSpPr txBox="1">
            <a:spLocks noGrp="1"/>
          </p:cNvSpPr>
          <p:nvPr>
            <p:ph type="subTitle" idx="9"/>
          </p:nvPr>
        </p:nvSpPr>
        <p:spPr>
          <a:xfrm>
            <a:off x="6219627"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03" name="Google Shape;303;p39"/>
          <p:cNvSpPr txBox="1">
            <a:spLocks noGrp="1"/>
          </p:cNvSpPr>
          <p:nvPr>
            <p:ph type="title" idx="13"/>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7">
  <p:cSld name="TITLE_ONLY_1_1">
    <p:bg>
      <p:bgPr>
        <a:solidFill>
          <a:schemeClr val="dk1"/>
        </a:solidFill>
        <a:effectLst/>
      </p:bgPr>
    </p:bg>
    <p:spTree>
      <p:nvGrpSpPr>
        <p:cNvPr id="1" name="Shape 337"/>
        <p:cNvGrpSpPr/>
        <p:nvPr/>
      </p:nvGrpSpPr>
      <p:grpSpPr>
        <a:xfrm>
          <a:off x="0" y="0"/>
          <a:ext cx="0" cy="0"/>
          <a:chOff x="0" y="0"/>
          <a:chExt cx="0" cy="0"/>
        </a:xfrm>
      </p:grpSpPr>
      <p:sp>
        <p:nvSpPr>
          <p:cNvPr id="338" name="Google Shape;338;p44"/>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lt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39" name="Google Shape;339;p44"/>
          <p:cNvSpPr/>
          <p:nvPr/>
        </p:nvSpPr>
        <p:spPr>
          <a:xfrm rot="10800000" flipH="1">
            <a:off x="-229775" y="-36025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44"/>
          <p:cNvSpPr/>
          <p:nvPr/>
        </p:nvSpPr>
        <p:spPr>
          <a:xfrm>
            <a:off x="6989900" y="3447800"/>
            <a:ext cx="5364900" cy="25164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0">
  <p:cSld name="TITLE_AND_BODY_1">
    <p:bg>
      <p:bgPr>
        <a:solidFill>
          <a:schemeClr val="accent5"/>
        </a:solidFill>
        <a:effectLst/>
      </p:bgPr>
    </p:bg>
    <p:spTree>
      <p:nvGrpSpPr>
        <p:cNvPr id="1" name="Shape 358"/>
        <p:cNvGrpSpPr/>
        <p:nvPr/>
      </p:nvGrpSpPr>
      <p:grpSpPr>
        <a:xfrm>
          <a:off x="0" y="0"/>
          <a:ext cx="0" cy="0"/>
          <a:chOff x="0" y="0"/>
          <a:chExt cx="0" cy="0"/>
        </a:xfrm>
      </p:grpSpPr>
      <p:sp>
        <p:nvSpPr>
          <p:cNvPr id="359" name="Google Shape;359;p49"/>
          <p:cNvSpPr txBox="1">
            <a:spLocks noGrp="1"/>
          </p:cNvSpPr>
          <p:nvPr>
            <p:ph type="title"/>
          </p:nvPr>
        </p:nvSpPr>
        <p:spPr>
          <a:xfrm>
            <a:off x="713225"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60" name="Google Shape;360;p49"/>
          <p:cNvSpPr/>
          <p:nvPr/>
        </p:nvSpPr>
        <p:spPr>
          <a:xfrm>
            <a:off x="-1681400" y="2482100"/>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61" name="Google Shape;361;p49"/>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62" name="Google Shape;362;p49"/>
          <p:cNvSpPr/>
          <p:nvPr/>
        </p:nvSpPr>
        <p:spPr>
          <a:xfrm rot="10800000">
            <a:off x="5515225" y="-1807100"/>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49"/>
          <p:cNvSpPr txBox="1">
            <a:spLocks noGrp="1"/>
          </p:cNvSpPr>
          <p:nvPr>
            <p:ph type="body" idx="1"/>
          </p:nvPr>
        </p:nvSpPr>
        <p:spPr>
          <a:xfrm>
            <a:off x="713225" y="1424150"/>
            <a:ext cx="7710900" cy="3259800"/>
          </a:xfrm>
          <a:prstGeom prst="rect">
            <a:avLst/>
          </a:prstGeom>
        </p:spPr>
        <p:txBody>
          <a:bodyPr spcFirstLastPara="1" wrap="square" lIns="91425" tIns="91425" rIns="91425" bIns="91425" anchor="t" anchorCtr="0">
            <a:noAutofit/>
          </a:bodyPr>
          <a:lstStyle>
            <a:lvl1pPr marL="457200" marR="50800" lvl="0"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
  <p:cSld name="CUSTOM_35">
    <p:spTree>
      <p:nvGrpSpPr>
        <p:cNvPr id="1" name="Shape 430"/>
        <p:cNvGrpSpPr/>
        <p:nvPr/>
      </p:nvGrpSpPr>
      <p:grpSpPr>
        <a:xfrm>
          <a:off x="0" y="0"/>
          <a:ext cx="0" cy="0"/>
          <a:chOff x="0" y="0"/>
          <a:chExt cx="0" cy="0"/>
        </a:xfrm>
      </p:grpSpPr>
      <p:sp>
        <p:nvSpPr>
          <p:cNvPr id="431" name="Google Shape;431;p57"/>
          <p:cNvSpPr/>
          <p:nvPr/>
        </p:nvSpPr>
        <p:spPr>
          <a:xfrm flipH="1">
            <a:off x="7024500" y="260062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432" name="Google Shape;432;p57"/>
          <p:cNvSpPr/>
          <p:nvPr/>
        </p:nvSpPr>
        <p:spPr>
          <a:xfrm flipH="1">
            <a:off x="7128800" y="260062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433" name="Google Shape;433;p57"/>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434" name="Google Shape;434;p57"/>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35_1">
    <p:spTree>
      <p:nvGrpSpPr>
        <p:cNvPr id="1" name="Shape 435"/>
        <p:cNvGrpSpPr/>
        <p:nvPr/>
      </p:nvGrpSpPr>
      <p:grpSpPr>
        <a:xfrm>
          <a:off x="0" y="0"/>
          <a:ext cx="0" cy="0"/>
          <a:chOff x="0" y="0"/>
          <a:chExt cx="0" cy="0"/>
        </a:xfrm>
      </p:grpSpPr>
      <p:sp>
        <p:nvSpPr>
          <p:cNvPr id="436" name="Google Shape;436;p58"/>
          <p:cNvSpPr/>
          <p:nvPr/>
        </p:nvSpPr>
        <p:spPr>
          <a:xfrm rot="10800000" flipH="1">
            <a:off x="0" y="-3620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58"/>
          <p:cNvSpPr/>
          <p:nvPr/>
        </p:nvSpPr>
        <p:spPr>
          <a:xfrm>
            <a:off x="6053100" y="30648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35_1_1">
    <p:spTree>
      <p:nvGrpSpPr>
        <p:cNvPr id="1" name="Shape 438"/>
        <p:cNvGrpSpPr/>
        <p:nvPr/>
      </p:nvGrpSpPr>
      <p:grpSpPr>
        <a:xfrm>
          <a:off x="0" y="0"/>
          <a:ext cx="0" cy="0"/>
          <a:chOff x="0" y="0"/>
          <a:chExt cx="0" cy="0"/>
        </a:xfrm>
      </p:grpSpPr>
      <p:cxnSp>
        <p:nvCxnSpPr>
          <p:cNvPr id="439" name="Google Shape;439;p59"/>
          <p:cNvCxnSpPr/>
          <p:nvPr/>
        </p:nvCxnSpPr>
        <p:spPr>
          <a:xfrm>
            <a:off x="6350113" y="-1501125"/>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440" name="Google Shape;440;p59"/>
          <p:cNvSpPr/>
          <p:nvPr/>
        </p:nvSpPr>
        <p:spPr>
          <a:xfrm>
            <a:off x="-64200" y="3825775"/>
            <a:ext cx="1296000" cy="138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59"/>
          <p:cNvSpPr/>
          <p:nvPr/>
        </p:nvSpPr>
        <p:spPr>
          <a:xfrm>
            <a:off x="5258900" y="-237925"/>
            <a:ext cx="11403900" cy="58443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59"/>
          <p:cNvSpPr/>
          <p:nvPr/>
        </p:nvSpPr>
        <p:spPr>
          <a:xfrm rot="10800000">
            <a:off x="-5389050" y="-2161975"/>
            <a:ext cx="11403900" cy="5844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59"/>
          <p:cNvSpPr/>
          <p:nvPr/>
        </p:nvSpPr>
        <p:spPr>
          <a:xfrm>
            <a:off x="5211275" y="3863525"/>
            <a:ext cx="2907300" cy="1490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59"/>
          <p:cNvSpPr/>
          <p:nvPr/>
        </p:nvSpPr>
        <p:spPr>
          <a:xfrm rot="10800000">
            <a:off x="1107975" y="-556075"/>
            <a:ext cx="2907300" cy="14901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accent5"/>
        </a:solidFill>
        <a:effectLst/>
      </p:bgPr>
    </p:bg>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1319574" y="2011125"/>
            <a:ext cx="19593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185" name="Google Shape;185;p29"/>
          <p:cNvSpPr txBox="1">
            <a:spLocks noGrp="1"/>
          </p:cNvSpPr>
          <p:nvPr>
            <p:ph type="subTitle" idx="1"/>
          </p:nvPr>
        </p:nvSpPr>
        <p:spPr>
          <a:xfrm>
            <a:off x="1319576" y="2286575"/>
            <a:ext cx="2221500" cy="5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86" name="Google Shape;186;p29"/>
          <p:cNvSpPr txBox="1">
            <a:spLocks noGrp="1"/>
          </p:cNvSpPr>
          <p:nvPr>
            <p:ph type="title" idx="2"/>
          </p:nvPr>
        </p:nvSpPr>
        <p:spPr>
          <a:xfrm>
            <a:off x="4681398" y="2011275"/>
            <a:ext cx="19593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187" name="Google Shape;187;p29"/>
          <p:cNvSpPr txBox="1">
            <a:spLocks noGrp="1"/>
          </p:cNvSpPr>
          <p:nvPr>
            <p:ph type="subTitle" idx="3"/>
          </p:nvPr>
        </p:nvSpPr>
        <p:spPr>
          <a:xfrm>
            <a:off x="4681376" y="2285050"/>
            <a:ext cx="2221500" cy="5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88" name="Google Shape;188;p29"/>
          <p:cNvSpPr txBox="1">
            <a:spLocks noGrp="1"/>
          </p:cNvSpPr>
          <p:nvPr>
            <p:ph type="title" idx="4"/>
          </p:nvPr>
        </p:nvSpPr>
        <p:spPr>
          <a:xfrm>
            <a:off x="2410949" y="3268425"/>
            <a:ext cx="19593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189" name="Google Shape;189;p29"/>
          <p:cNvSpPr txBox="1">
            <a:spLocks noGrp="1"/>
          </p:cNvSpPr>
          <p:nvPr>
            <p:ph type="subTitle" idx="5"/>
          </p:nvPr>
        </p:nvSpPr>
        <p:spPr>
          <a:xfrm>
            <a:off x="2410951" y="3543875"/>
            <a:ext cx="2221500" cy="5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90" name="Google Shape;190;p29"/>
          <p:cNvSpPr txBox="1">
            <a:spLocks noGrp="1"/>
          </p:cNvSpPr>
          <p:nvPr>
            <p:ph type="title" idx="6"/>
          </p:nvPr>
        </p:nvSpPr>
        <p:spPr>
          <a:xfrm>
            <a:off x="5772773" y="3268575"/>
            <a:ext cx="19593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191" name="Google Shape;191;p29"/>
          <p:cNvSpPr txBox="1">
            <a:spLocks noGrp="1"/>
          </p:cNvSpPr>
          <p:nvPr>
            <p:ph type="subTitle" idx="7"/>
          </p:nvPr>
        </p:nvSpPr>
        <p:spPr>
          <a:xfrm>
            <a:off x="5772750" y="3542350"/>
            <a:ext cx="2221500" cy="5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92" name="Google Shape;192;p29"/>
          <p:cNvSpPr/>
          <p:nvPr/>
        </p:nvSpPr>
        <p:spPr>
          <a:xfrm rot="-5400000">
            <a:off x="7319425" y="3228300"/>
            <a:ext cx="2112600" cy="2048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29"/>
          <p:cNvSpPr/>
          <p:nvPr/>
        </p:nvSpPr>
        <p:spPr>
          <a:xfrm>
            <a:off x="-519650" y="2386850"/>
            <a:ext cx="3405900" cy="33024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94" name="Google Shape;194;p29"/>
          <p:cNvSpPr/>
          <p:nvPr/>
        </p:nvSpPr>
        <p:spPr>
          <a:xfrm>
            <a:off x="-738725"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95" name="Google Shape;195;p29"/>
          <p:cNvSpPr/>
          <p:nvPr/>
        </p:nvSpPr>
        <p:spPr>
          <a:xfrm rot="10800000">
            <a:off x="67278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96" name="Google Shape;196;p29"/>
          <p:cNvSpPr/>
          <p:nvPr/>
        </p:nvSpPr>
        <p:spPr>
          <a:xfrm rot="5400000">
            <a:off x="-262475" y="-188987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97" name="Google Shape;197;p29"/>
          <p:cNvSpPr txBox="1">
            <a:spLocks noGrp="1"/>
          </p:cNvSpPr>
          <p:nvPr>
            <p:ph type="title" idx="8"/>
          </p:nvPr>
        </p:nvSpPr>
        <p:spPr>
          <a:xfrm>
            <a:off x="713225"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extLst>
      <p:ext uri="{BB962C8B-B14F-4D97-AF65-F5344CB8AC3E}">
        <p14:creationId xmlns:p14="http://schemas.microsoft.com/office/powerpoint/2010/main" val="210223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dos columnas " type="twoColTx">
  <p:cSld name="TITLE_AND_TWO_COLUMNS">
    <p:bg>
      <p:bgPr>
        <a:solidFill>
          <a:schemeClr val="accent5"/>
        </a:solid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subTitle" idx="1"/>
          </p:nvPr>
        </p:nvSpPr>
        <p:spPr>
          <a:xfrm>
            <a:off x="833927" y="2641577"/>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6" name="Google Shape;26;p5"/>
          <p:cNvSpPr txBox="1">
            <a:spLocks noGrp="1"/>
          </p:cNvSpPr>
          <p:nvPr>
            <p:ph type="subTitle" idx="2"/>
          </p:nvPr>
        </p:nvSpPr>
        <p:spPr>
          <a:xfrm>
            <a:off x="5209273" y="2641577"/>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7" name="Google Shape;27;p5"/>
          <p:cNvSpPr txBox="1">
            <a:spLocks noGrp="1"/>
          </p:cNvSpPr>
          <p:nvPr>
            <p:ph type="title"/>
          </p:nvPr>
        </p:nvSpPr>
        <p:spPr>
          <a:xfrm>
            <a:off x="1554977" y="1985760"/>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28" name="Google Shape;28;p5"/>
          <p:cNvSpPr txBox="1">
            <a:spLocks noGrp="1"/>
          </p:cNvSpPr>
          <p:nvPr>
            <p:ph type="title" idx="3"/>
          </p:nvPr>
        </p:nvSpPr>
        <p:spPr>
          <a:xfrm>
            <a:off x="5930323" y="1985760"/>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29" name="Google Shape;29;p5"/>
          <p:cNvSpPr/>
          <p:nvPr/>
        </p:nvSpPr>
        <p:spPr>
          <a:xfrm rot="10800000">
            <a:off x="3588450" y="-22625"/>
            <a:ext cx="1967100" cy="8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7C1F8-6731-A2B9-EFBE-4E16363A43A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EA2648D-BCD2-B96E-0D6F-C09AD4C5035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BC67DE7-3390-17B2-9D98-EA060CCC100C}"/>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10CB3EC-A1C7-DF47-0D00-D1415DCDAE51}"/>
              </a:ext>
            </a:extLst>
          </p:cNvPr>
          <p:cNvSpPr>
            <a:spLocks noGrp="1"/>
          </p:cNvSpPr>
          <p:nvPr>
            <p:ph type="dt" sz="half" idx="10"/>
          </p:nvPr>
        </p:nvSpPr>
        <p:spPr/>
        <p:txBody>
          <a:bodyPr/>
          <a:lstStyle/>
          <a:p>
            <a:fld id="{539A0E9C-FBDA-402C-B492-9B5772B2DB08}" type="datetimeFigureOut">
              <a:rPr lang="en-IN" smtClean="0"/>
              <a:t>05-05-2025</a:t>
            </a:fld>
            <a:endParaRPr lang="en-IN" dirty="0"/>
          </a:p>
        </p:txBody>
      </p:sp>
      <p:sp>
        <p:nvSpPr>
          <p:cNvPr id="6" name="Footer Placeholder 5">
            <a:extLst>
              <a:ext uri="{FF2B5EF4-FFF2-40B4-BE49-F238E27FC236}">
                <a16:creationId xmlns:a16="http://schemas.microsoft.com/office/drawing/2014/main" id="{4C481D1A-7D07-3C60-740D-3B9A81DD791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4B936BD2-DC65-3F2D-4830-28E126579425}"/>
              </a:ext>
            </a:extLst>
          </p:cNvPr>
          <p:cNvSpPr>
            <a:spLocks noGrp="1"/>
          </p:cNvSpPr>
          <p:nvPr>
            <p:ph type="sldNum" sz="quarter" idx="12"/>
          </p:nvPr>
        </p:nvSpPr>
        <p:spPr/>
        <p:txBody>
          <a:bodyPr/>
          <a:lstStyle/>
          <a:p>
            <a:fld id="{B31C9770-2A86-4B1E-8721-BF364D7C922E}" type="slidenum">
              <a:rPr lang="en-IN" smtClean="0"/>
              <a:t>‹#›</a:t>
            </a:fld>
            <a:endParaRPr lang="en-IN" dirty="0"/>
          </a:p>
        </p:txBody>
      </p:sp>
    </p:spTree>
    <p:extLst>
      <p:ext uri="{BB962C8B-B14F-4D97-AF65-F5344CB8AC3E}">
        <p14:creationId xmlns:p14="http://schemas.microsoft.com/office/powerpoint/2010/main" val="9409505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p:nvPr/>
        </p:nvSpPr>
        <p:spPr>
          <a:xfrm>
            <a:off x="-3537625" y="711975"/>
            <a:ext cx="7035600" cy="32772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0" y="1255025"/>
            <a:ext cx="4322700" cy="3891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flipH="1">
            <a:off x="1034200" y="0"/>
            <a:ext cx="10867800" cy="51435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4700"/>
              <a:buFont typeface="Julius Sans One"/>
              <a:buNone/>
              <a:defRPr sz="4000" b="1">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299250" y="4154375"/>
            <a:ext cx="3829200" cy="248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a:endParaRPr/>
          </a:p>
        </p:txBody>
      </p:sp>
    </p:spTree>
    <p:extLst>
      <p:ext uri="{BB962C8B-B14F-4D97-AF65-F5344CB8AC3E}">
        <p14:creationId xmlns:p14="http://schemas.microsoft.com/office/powerpoint/2010/main" val="39138212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5"/>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784875" y="2098184"/>
            <a:ext cx="34236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3400" b="1">
                <a:solidFill>
                  <a:schemeClr val="dk1"/>
                </a:solidFill>
              </a:defRPr>
            </a:lvl1pPr>
            <a:lvl2pPr lvl="1" algn="r" rtl="0">
              <a:spcBef>
                <a:spcPts val="0"/>
              </a:spcBef>
              <a:spcAft>
                <a:spcPts val="0"/>
              </a:spcAft>
              <a:buClr>
                <a:schemeClr val="dk1"/>
              </a:buClr>
              <a:buSzPts val="3600"/>
              <a:buNone/>
              <a:defRPr sz="3600" b="1">
                <a:solidFill>
                  <a:schemeClr val="dk1"/>
                </a:solidFill>
              </a:defRPr>
            </a:lvl2pPr>
            <a:lvl3pPr lvl="2" algn="r" rtl="0">
              <a:spcBef>
                <a:spcPts val="0"/>
              </a:spcBef>
              <a:spcAft>
                <a:spcPts val="0"/>
              </a:spcAft>
              <a:buClr>
                <a:schemeClr val="dk1"/>
              </a:buClr>
              <a:buSzPts val="3600"/>
              <a:buNone/>
              <a:defRPr sz="3600" b="1">
                <a:solidFill>
                  <a:schemeClr val="dk1"/>
                </a:solidFill>
              </a:defRPr>
            </a:lvl3pPr>
            <a:lvl4pPr lvl="3" algn="r" rtl="0">
              <a:spcBef>
                <a:spcPts val="0"/>
              </a:spcBef>
              <a:spcAft>
                <a:spcPts val="0"/>
              </a:spcAft>
              <a:buClr>
                <a:schemeClr val="dk1"/>
              </a:buClr>
              <a:buSzPts val="3600"/>
              <a:buNone/>
              <a:defRPr sz="3600" b="1">
                <a:solidFill>
                  <a:schemeClr val="dk1"/>
                </a:solidFill>
              </a:defRPr>
            </a:lvl4pPr>
            <a:lvl5pPr lvl="4" algn="r" rtl="0">
              <a:spcBef>
                <a:spcPts val="0"/>
              </a:spcBef>
              <a:spcAft>
                <a:spcPts val="0"/>
              </a:spcAft>
              <a:buClr>
                <a:schemeClr val="dk1"/>
              </a:buClr>
              <a:buSzPts val="3600"/>
              <a:buNone/>
              <a:defRPr sz="3600" b="1">
                <a:solidFill>
                  <a:schemeClr val="dk1"/>
                </a:solidFill>
              </a:defRPr>
            </a:lvl5pPr>
            <a:lvl6pPr lvl="5" algn="r" rtl="0">
              <a:spcBef>
                <a:spcPts val="0"/>
              </a:spcBef>
              <a:spcAft>
                <a:spcPts val="0"/>
              </a:spcAft>
              <a:buClr>
                <a:schemeClr val="dk1"/>
              </a:buClr>
              <a:buSzPts val="3600"/>
              <a:buNone/>
              <a:defRPr sz="3600" b="1">
                <a:solidFill>
                  <a:schemeClr val="dk1"/>
                </a:solidFill>
              </a:defRPr>
            </a:lvl6pPr>
            <a:lvl7pPr lvl="6" algn="r" rtl="0">
              <a:spcBef>
                <a:spcPts val="0"/>
              </a:spcBef>
              <a:spcAft>
                <a:spcPts val="0"/>
              </a:spcAft>
              <a:buClr>
                <a:schemeClr val="dk1"/>
              </a:buClr>
              <a:buSzPts val="3600"/>
              <a:buNone/>
              <a:defRPr sz="3600" b="1">
                <a:solidFill>
                  <a:schemeClr val="dk1"/>
                </a:solidFill>
              </a:defRPr>
            </a:lvl7pPr>
            <a:lvl8pPr lvl="7" algn="r" rtl="0">
              <a:spcBef>
                <a:spcPts val="0"/>
              </a:spcBef>
              <a:spcAft>
                <a:spcPts val="0"/>
              </a:spcAft>
              <a:buClr>
                <a:schemeClr val="dk1"/>
              </a:buClr>
              <a:buSzPts val="3600"/>
              <a:buNone/>
              <a:defRPr sz="3600" b="1">
                <a:solidFill>
                  <a:schemeClr val="dk1"/>
                </a:solidFill>
              </a:defRPr>
            </a:lvl8pPr>
            <a:lvl9pPr lvl="8" algn="r" rtl="0">
              <a:spcBef>
                <a:spcPts val="0"/>
              </a:spcBef>
              <a:spcAft>
                <a:spcPts val="0"/>
              </a:spcAft>
              <a:buClr>
                <a:schemeClr val="dk1"/>
              </a:buClr>
              <a:buSzPts val="3600"/>
              <a:buNone/>
              <a:defRPr sz="3600" b="1">
                <a:solidFill>
                  <a:schemeClr val="dk1"/>
                </a:solidFill>
              </a:defRPr>
            </a:lvl9pPr>
          </a:lstStyle>
          <a:p>
            <a:endParaRPr/>
          </a:p>
        </p:txBody>
      </p:sp>
      <p:sp>
        <p:nvSpPr>
          <p:cNvPr id="16" name="Google Shape;16;p3"/>
          <p:cNvSpPr txBox="1">
            <a:spLocks noGrp="1"/>
          </p:cNvSpPr>
          <p:nvPr>
            <p:ph type="title" idx="2" hasCustomPrompt="1"/>
          </p:nvPr>
        </p:nvSpPr>
        <p:spPr>
          <a:xfrm>
            <a:off x="5151175" y="1032009"/>
            <a:ext cx="30573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8000"/>
              <a:buNone/>
              <a:defRPr sz="8000" b="1">
                <a:solidFill>
                  <a:schemeClr val="dk1"/>
                </a:solidFill>
              </a:defRPr>
            </a:lvl1pPr>
            <a:lvl2pPr lvl="1" algn="r" rtl="0">
              <a:spcBef>
                <a:spcPts val="0"/>
              </a:spcBef>
              <a:spcAft>
                <a:spcPts val="0"/>
              </a:spcAft>
              <a:buClr>
                <a:schemeClr val="dk1"/>
              </a:buClr>
              <a:buSzPts val="8000"/>
              <a:buNone/>
              <a:defRPr sz="8000" b="1">
                <a:solidFill>
                  <a:schemeClr val="dk1"/>
                </a:solidFill>
              </a:defRPr>
            </a:lvl2pPr>
            <a:lvl3pPr lvl="2" algn="r" rtl="0">
              <a:spcBef>
                <a:spcPts val="0"/>
              </a:spcBef>
              <a:spcAft>
                <a:spcPts val="0"/>
              </a:spcAft>
              <a:buClr>
                <a:schemeClr val="dk1"/>
              </a:buClr>
              <a:buSzPts val="8000"/>
              <a:buNone/>
              <a:defRPr sz="8000" b="1">
                <a:solidFill>
                  <a:schemeClr val="dk1"/>
                </a:solidFill>
              </a:defRPr>
            </a:lvl3pPr>
            <a:lvl4pPr lvl="3" algn="r" rtl="0">
              <a:spcBef>
                <a:spcPts val="0"/>
              </a:spcBef>
              <a:spcAft>
                <a:spcPts val="0"/>
              </a:spcAft>
              <a:buClr>
                <a:schemeClr val="dk1"/>
              </a:buClr>
              <a:buSzPts val="8000"/>
              <a:buNone/>
              <a:defRPr sz="8000" b="1">
                <a:solidFill>
                  <a:schemeClr val="dk1"/>
                </a:solidFill>
              </a:defRPr>
            </a:lvl4pPr>
            <a:lvl5pPr lvl="4" algn="r" rtl="0">
              <a:spcBef>
                <a:spcPts val="0"/>
              </a:spcBef>
              <a:spcAft>
                <a:spcPts val="0"/>
              </a:spcAft>
              <a:buClr>
                <a:schemeClr val="dk1"/>
              </a:buClr>
              <a:buSzPts val="8000"/>
              <a:buNone/>
              <a:defRPr sz="8000" b="1">
                <a:solidFill>
                  <a:schemeClr val="dk1"/>
                </a:solidFill>
              </a:defRPr>
            </a:lvl5pPr>
            <a:lvl6pPr lvl="5" algn="r" rtl="0">
              <a:spcBef>
                <a:spcPts val="0"/>
              </a:spcBef>
              <a:spcAft>
                <a:spcPts val="0"/>
              </a:spcAft>
              <a:buClr>
                <a:schemeClr val="dk1"/>
              </a:buClr>
              <a:buSzPts val="8000"/>
              <a:buNone/>
              <a:defRPr sz="8000" b="1">
                <a:solidFill>
                  <a:schemeClr val="dk1"/>
                </a:solidFill>
              </a:defRPr>
            </a:lvl6pPr>
            <a:lvl7pPr lvl="6" algn="r" rtl="0">
              <a:spcBef>
                <a:spcPts val="0"/>
              </a:spcBef>
              <a:spcAft>
                <a:spcPts val="0"/>
              </a:spcAft>
              <a:buClr>
                <a:schemeClr val="dk1"/>
              </a:buClr>
              <a:buSzPts val="8000"/>
              <a:buNone/>
              <a:defRPr sz="8000" b="1">
                <a:solidFill>
                  <a:schemeClr val="dk1"/>
                </a:solidFill>
              </a:defRPr>
            </a:lvl7pPr>
            <a:lvl8pPr lvl="7" algn="r" rtl="0">
              <a:spcBef>
                <a:spcPts val="0"/>
              </a:spcBef>
              <a:spcAft>
                <a:spcPts val="0"/>
              </a:spcAft>
              <a:buClr>
                <a:schemeClr val="dk1"/>
              </a:buClr>
              <a:buSzPts val="8000"/>
              <a:buNone/>
              <a:defRPr sz="8000" b="1">
                <a:solidFill>
                  <a:schemeClr val="dk1"/>
                </a:solidFill>
              </a:defRPr>
            </a:lvl8pPr>
            <a:lvl9pPr lvl="8" algn="r" rtl="0">
              <a:spcBef>
                <a:spcPts val="0"/>
              </a:spcBef>
              <a:spcAft>
                <a:spcPts val="0"/>
              </a:spcAft>
              <a:buClr>
                <a:schemeClr val="dk1"/>
              </a:buClr>
              <a:buSzPts val="8000"/>
              <a:buNone/>
              <a:defRPr sz="8000" b="1">
                <a:solidFill>
                  <a:schemeClr val="dk1"/>
                </a:solidFill>
              </a:defRPr>
            </a:lvl9pPr>
          </a:lstStyle>
          <a:p>
            <a:r>
              <a:t>xx%</a:t>
            </a:r>
          </a:p>
        </p:txBody>
      </p:sp>
      <p:sp>
        <p:nvSpPr>
          <p:cNvPr id="17" name="Google Shape;17;p3"/>
          <p:cNvSpPr txBox="1">
            <a:spLocks noGrp="1"/>
          </p:cNvSpPr>
          <p:nvPr>
            <p:ph type="subTitle" idx="1"/>
          </p:nvPr>
        </p:nvSpPr>
        <p:spPr>
          <a:xfrm>
            <a:off x="6127050" y="3320300"/>
            <a:ext cx="2081400" cy="5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18" name="Google Shape;18;p3"/>
          <p:cNvCxnSpPr/>
          <p:nvPr/>
        </p:nvCxnSpPr>
        <p:spPr>
          <a:xfrm flipH="1">
            <a:off x="2814150" y="-1263000"/>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19" name="Google Shape;19;p3"/>
          <p:cNvSpPr/>
          <p:nvPr/>
        </p:nvSpPr>
        <p:spPr>
          <a:xfrm flipH="1">
            <a:off x="7919875" y="3825775"/>
            <a:ext cx="1296000" cy="1382400"/>
          </a:xfrm>
          <a:prstGeom prst="rtTriangl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63086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accent5"/>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lvl1pPr marL="457200" marR="508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2" name="Google Shape;22;p4"/>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3" name="Google Shape;23;p4"/>
          <p:cNvSpPr/>
          <p:nvPr/>
        </p:nvSpPr>
        <p:spPr>
          <a:xfrm flipH="1">
            <a:off x="5808550" y="1533900"/>
            <a:ext cx="4800600" cy="4800600"/>
          </a:xfrm>
          <a:prstGeom prst="rtTriangl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Tree>
    <p:extLst>
      <p:ext uri="{BB962C8B-B14F-4D97-AF65-F5344CB8AC3E}">
        <p14:creationId xmlns:p14="http://schemas.microsoft.com/office/powerpoint/2010/main" val="20038837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ítulo y dos columnas " type="twoColTx">
  <p:cSld name="Título y dos columnas ">
    <p:bg>
      <p:bgPr>
        <a:solidFill>
          <a:schemeClr val="accent5"/>
        </a:solid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subTitle" idx="1"/>
          </p:nvPr>
        </p:nvSpPr>
        <p:spPr>
          <a:xfrm>
            <a:off x="833927" y="2641577"/>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6" name="Google Shape;26;p5"/>
          <p:cNvSpPr txBox="1">
            <a:spLocks noGrp="1"/>
          </p:cNvSpPr>
          <p:nvPr>
            <p:ph type="subTitle" idx="2"/>
          </p:nvPr>
        </p:nvSpPr>
        <p:spPr>
          <a:xfrm>
            <a:off x="5209273" y="2641577"/>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7" name="Google Shape;27;p5"/>
          <p:cNvSpPr txBox="1">
            <a:spLocks noGrp="1"/>
          </p:cNvSpPr>
          <p:nvPr>
            <p:ph type="title"/>
          </p:nvPr>
        </p:nvSpPr>
        <p:spPr>
          <a:xfrm>
            <a:off x="1554977" y="1985760"/>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28" name="Google Shape;28;p5"/>
          <p:cNvSpPr txBox="1">
            <a:spLocks noGrp="1"/>
          </p:cNvSpPr>
          <p:nvPr>
            <p:ph type="title" idx="3"/>
          </p:nvPr>
        </p:nvSpPr>
        <p:spPr>
          <a:xfrm>
            <a:off x="5930323" y="1985760"/>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29" name="Google Shape;29;p5"/>
          <p:cNvSpPr/>
          <p:nvPr/>
        </p:nvSpPr>
        <p:spPr>
          <a:xfrm rot="10800000">
            <a:off x="3588450" y="-22625"/>
            <a:ext cx="1967100" cy="8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85989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olo título " type="titleOnly">
  <p:cSld name="Solo título ">
    <p:bg>
      <p:bgPr>
        <a:solidFill>
          <a:schemeClr val="accent5"/>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2" name="Google Shape;32;p6"/>
          <p:cNvSpPr/>
          <p:nvPr/>
        </p:nvSpPr>
        <p:spPr>
          <a:xfrm flipH="1">
            <a:off x="7024500" y="260062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3" name="Google Shape;33;p6"/>
          <p:cNvSpPr/>
          <p:nvPr/>
        </p:nvSpPr>
        <p:spPr>
          <a:xfrm flipH="1">
            <a:off x="7128800" y="260062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4" name="Google Shape;34;p6"/>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5" name="Google Shape;35;p6"/>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43256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5"/>
        </a:solidFill>
        <a:effectLst/>
      </p:bgPr>
    </p:bg>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713225" y="2204605"/>
            <a:ext cx="3850200" cy="6906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38" name="Google Shape;38;p7"/>
          <p:cNvSpPr txBox="1">
            <a:spLocks noGrp="1"/>
          </p:cNvSpPr>
          <p:nvPr>
            <p:ph type="title"/>
          </p:nvPr>
        </p:nvSpPr>
        <p:spPr>
          <a:xfrm>
            <a:off x="713225" y="923025"/>
            <a:ext cx="4220700" cy="9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Tree>
    <p:extLst>
      <p:ext uri="{BB962C8B-B14F-4D97-AF65-F5344CB8AC3E}">
        <p14:creationId xmlns:p14="http://schemas.microsoft.com/office/powerpoint/2010/main" val="34844687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805050" y="1840500"/>
            <a:ext cx="7533900" cy="146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6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extLst>
      <p:ext uri="{BB962C8B-B14F-4D97-AF65-F5344CB8AC3E}">
        <p14:creationId xmlns:p14="http://schemas.microsoft.com/office/powerpoint/2010/main" val="3528646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accent5"/>
        </a:solidFill>
        <a:effectLst/>
      </p:bgPr>
    </p:bg>
    <p:spTree>
      <p:nvGrpSpPr>
        <p:cNvPr id="1" name="Shape 41"/>
        <p:cNvGrpSpPr/>
        <p:nvPr/>
      </p:nvGrpSpPr>
      <p:grpSpPr>
        <a:xfrm>
          <a:off x="0" y="0"/>
          <a:ext cx="0" cy="0"/>
          <a:chOff x="0" y="0"/>
          <a:chExt cx="0" cy="0"/>
        </a:xfrm>
      </p:grpSpPr>
      <p:sp>
        <p:nvSpPr>
          <p:cNvPr id="42" name="Google Shape;42;p9"/>
          <p:cNvSpPr/>
          <p:nvPr/>
        </p:nvSpPr>
        <p:spPr>
          <a:xfrm>
            <a:off x="0" y="457200"/>
            <a:ext cx="9144000" cy="4686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9"/>
          <p:cNvSpPr/>
          <p:nvPr/>
        </p:nvSpPr>
        <p:spPr>
          <a:xfrm rot="5400000">
            <a:off x="-64425" y="64350"/>
            <a:ext cx="4243200" cy="41145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9"/>
          <p:cNvSpPr/>
          <p:nvPr/>
        </p:nvSpPr>
        <p:spPr>
          <a:xfrm rot="-5400000" flipH="1">
            <a:off x="4941700" y="26525"/>
            <a:ext cx="4364700" cy="42276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9"/>
          <p:cNvSpPr txBox="1">
            <a:spLocks noGrp="1"/>
          </p:cNvSpPr>
          <p:nvPr>
            <p:ph type="ctrTitle"/>
          </p:nvPr>
        </p:nvSpPr>
        <p:spPr>
          <a:xfrm>
            <a:off x="1690800" y="2470300"/>
            <a:ext cx="5762400" cy="69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None/>
              <a:defRPr sz="3000" b="1">
                <a:solidFill>
                  <a:schemeClr val="lt1"/>
                </a:solidFill>
              </a:defRPr>
            </a:lvl1pPr>
            <a:lvl2pPr lvl="1" algn="ctr" rtl="0">
              <a:spcBef>
                <a:spcPts val="0"/>
              </a:spcBef>
              <a:spcAft>
                <a:spcPts val="0"/>
              </a:spcAft>
              <a:buClr>
                <a:schemeClr val="lt1"/>
              </a:buClr>
              <a:buSzPts val="8000"/>
              <a:buNone/>
              <a:defRPr sz="8000" b="1">
                <a:solidFill>
                  <a:schemeClr val="lt1"/>
                </a:solidFill>
              </a:defRPr>
            </a:lvl2pPr>
            <a:lvl3pPr lvl="2" algn="ctr" rtl="0">
              <a:spcBef>
                <a:spcPts val="0"/>
              </a:spcBef>
              <a:spcAft>
                <a:spcPts val="0"/>
              </a:spcAft>
              <a:buClr>
                <a:schemeClr val="lt1"/>
              </a:buClr>
              <a:buSzPts val="8000"/>
              <a:buNone/>
              <a:defRPr sz="8000" b="1">
                <a:solidFill>
                  <a:schemeClr val="lt1"/>
                </a:solidFill>
              </a:defRPr>
            </a:lvl3pPr>
            <a:lvl4pPr lvl="3" algn="ctr" rtl="0">
              <a:spcBef>
                <a:spcPts val="0"/>
              </a:spcBef>
              <a:spcAft>
                <a:spcPts val="0"/>
              </a:spcAft>
              <a:buClr>
                <a:schemeClr val="lt1"/>
              </a:buClr>
              <a:buSzPts val="8000"/>
              <a:buNone/>
              <a:defRPr sz="8000" b="1">
                <a:solidFill>
                  <a:schemeClr val="lt1"/>
                </a:solidFill>
              </a:defRPr>
            </a:lvl4pPr>
            <a:lvl5pPr lvl="4" algn="ctr" rtl="0">
              <a:spcBef>
                <a:spcPts val="0"/>
              </a:spcBef>
              <a:spcAft>
                <a:spcPts val="0"/>
              </a:spcAft>
              <a:buClr>
                <a:schemeClr val="lt1"/>
              </a:buClr>
              <a:buSzPts val="8000"/>
              <a:buNone/>
              <a:defRPr sz="8000" b="1">
                <a:solidFill>
                  <a:schemeClr val="lt1"/>
                </a:solidFill>
              </a:defRPr>
            </a:lvl5pPr>
            <a:lvl6pPr lvl="5" algn="ctr" rtl="0">
              <a:spcBef>
                <a:spcPts val="0"/>
              </a:spcBef>
              <a:spcAft>
                <a:spcPts val="0"/>
              </a:spcAft>
              <a:buClr>
                <a:schemeClr val="lt1"/>
              </a:buClr>
              <a:buSzPts val="8000"/>
              <a:buNone/>
              <a:defRPr sz="8000" b="1">
                <a:solidFill>
                  <a:schemeClr val="lt1"/>
                </a:solidFill>
              </a:defRPr>
            </a:lvl6pPr>
            <a:lvl7pPr lvl="6" algn="ctr" rtl="0">
              <a:spcBef>
                <a:spcPts val="0"/>
              </a:spcBef>
              <a:spcAft>
                <a:spcPts val="0"/>
              </a:spcAft>
              <a:buClr>
                <a:schemeClr val="lt1"/>
              </a:buClr>
              <a:buSzPts val="8000"/>
              <a:buNone/>
              <a:defRPr sz="8000" b="1">
                <a:solidFill>
                  <a:schemeClr val="lt1"/>
                </a:solidFill>
              </a:defRPr>
            </a:lvl7pPr>
            <a:lvl8pPr lvl="7" algn="ctr" rtl="0">
              <a:spcBef>
                <a:spcPts val="0"/>
              </a:spcBef>
              <a:spcAft>
                <a:spcPts val="0"/>
              </a:spcAft>
              <a:buClr>
                <a:schemeClr val="lt1"/>
              </a:buClr>
              <a:buSzPts val="8000"/>
              <a:buNone/>
              <a:defRPr sz="8000" b="1">
                <a:solidFill>
                  <a:schemeClr val="lt1"/>
                </a:solidFill>
              </a:defRPr>
            </a:lvl8pPr>
            <a:lvl9pPr lvl="8" algn="ctr" rtl="0">
              <a:spcBef>
                <a:spcPts val="0"/>
              </a:spcBef>
              <a:spcAft>
                <a:spcPts val="0"/>
              </a:spcAft>
              <a:buClr>
                <a:schemeClr val="lt1"/>
              </a:buClr>
              <a:buSzPts val="8000"/>
              <a:buNone/>
              <a:defRPr sz="8000" b="1">
                <a:solidFill>
                  <a:schemeClr val="lt1"/>
                </a:solidFill>
              </a:defRPr>
            </a:lvl9pPr>
          </a:lstStyle>
          <a:p>
            <a:endParaRPr/>
          </a:p>
        </p:txBody>
      </p:sp>
      <p:sp>
        <p:nvSpPr>
          <p:cNvPr id="46" name="Google Shape;46;p9"/>
          <p:cNvSpPr txBox="1">
            <a:spLocks noGrp="1"/>
          </p:cNvSpPr>
          <p:nvPr>
            <p:ph type="subTitle" idx="1"/>
          </p:nvPr>
        </p:nvSpPr>
        <p:spPr>
          <a:xfrm>
            <a:off x="2218725" y="3334300"/>
            <a:ext cx="4706400" cy="7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16665791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5"/>
        </a:solidFill>
        <a:effectLst/>
      </p:bgPr>
    </p:bg>
    <p:spTree>
      <p:nvGrpSpPr>
        <p:cNvPr id="1" name="Shape 47"/>
        <p:cNvGrpSpPr/>
        <p:nvPr/>
      </p:nvGrpSpPr>
      <p:grpSpPr>
        <a:xfrm>
          <a:off x="0" y="0"/>
          <a:ext cx="0" cy="0"/>
          <a:chOff x="0" y="0"/>
          <a:chExt cx="0" cy="0"/>
        </a:xfrm>
      </p:grpSpPr>
      <p:sp>
        <p:nvSpPr>
          <p:cNvPr id="48" name="Google Shape;48;p10"/>
          <p:cNvSpPr/>
          <p:nvPr/>
        </p:nvSpPr>
        <p:spPr>
          <a:xfrm>
            <a:off x="-50" y="5600"/>
            <a:ext cx="9144000" cy="5143500"/>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10"/>
          <p:cNvSpPr/>
          <p:nvPr/>
        </p:nvSpPr>
        <p:spPr>
          <a:xfrm>
            <a:off x="4312400" y="3669275"/>
            <a:ext cx="4886400" cy="105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10"/>
          <p:cNvSpPr txBox="1">
            <a:spLocks noGrp="1"/>
          </p:cNvSpPr>
          <p:nvPr>
            <p:ph type="title"/>
          </p:nvPr>
        </p:nvSpPr>
        <p:spPr>
          <a:xfrm>
            <a:off x="4572000" y="3729575"/>
            <a:ext cx="3858900" cy="778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700"/>
              <a:buNone/>
              <a:defRPr sz="2500"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51" name="Google Shape;51;p10"/>
          <p:cNvSpPr/>
          <p:nvPr/>
        </p:nvSpPr>
        <p:spPr>
          <a:xfrm rot="5400000">
            <a:off x="-341212" y="-788137"/>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52" name="Google Shape;52;p10"/>
          <p:cNvSpPr/>
          <p:nvPr/>
        </p:nvSpPr>
        <p:spPr>
          <a:xfrm rot="5400000">
            <a:off x="-436462" y="-1007212"/>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Tree>
    <p:extLst>
      <p:ext uri="{BB962C8B-B14F-4D97-AF65-F5344CB8AC3E}">
        <p14:creationId xmlns:p14="http://schemas.microsoft.com/office/powerpoint/2010/main" val="101802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o título " type="titleOnly">
  <p:cSld name="TITLE_ONLY">
    <p:bg>
      <p:bgPr>
        <a:solidFill>
          <a:schemeClr val="accent5"/>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2" name="Google Shape;32;p6"/>
          <p:cNvSpPr/>
          <p:nvPr/>
        </p:nvSpPr>
        <p:spPr>
          <a:xfrm flipH="1">
            <a:off x="7024500" y="260062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3" name="Google Shape;33;p6"/>
          <p:cNvSpPr/>
          <p:nvPr/>
        </p:nvSpPr>
        <p:spPr>
          <a:xfrm flipH="1">
            <a:off x="7128800" y="260062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4" name="Google Shape;34;p6"/>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5" name="Google Shape;35;p6"/>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5"/>
        </a:solidFill>
        <a:effectLst/>
      </p:bgPr>
    </p:bg>
    <p:spTree>
      <p:nvGrpSpPr>
        <p:cNvPr id="1" name="Shape 53"/>
        <p:cNvGrpSpPr/>
        <p:nvPr/>
      </p:nvGrpSpPr>
      <p:grpSpPr>
        <a:xfrm>
          <a:off x="0" y="0"/>
          <a:ext cx="0" cy="0"/>
          <a:chOff x="0" y="0"/>
          <a:chExt cx="0" cy="0"/>
        </a:xfrm>
      </p:grpSpPr>
      <p:sp>
        <p:nvSpPr>
          <p:cNvPr id="54" name="Google Shape;54;p11"/>
          <p:cNvSpPr/>
          <p:nvPr/>
        </p:nvSpPr>
        <p:spPr>
          <a:xfrm rot="10800000">
            <a:off x="-19875" y="-19325"/>
            <a:ext cx="9203100" cy="5162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1"/>
          <p:cNvSpPr txBox="1">
            <a:spLocks noGrp="1"/>
          </p:cNvSpPr>
          <p:nvPr>
            <p:ph type="title" hasCustomPrompt="1"/>
          </p:nvPr>
        </p:nvSpPr>
        <p:spPr>
          <a:xfrm>
            <a:off x="713250" y="638800"/>
            <a:ext cx="77175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9000"/>
              <a:buNone/>
              <a:defRPr sz="9000" b="1">
                <a:solidFill>
                  <a:schemeClr val="lt1"/>
                </a:solidFill>
              </a:defRPr>
            </a:lvl1pPr>
            <a:lvl2pPr lvl="1" algn="ctr" rtl="0">
              <a:spcBef>
                <a:spcPts val="0"/>
              </a:spcBef>
              <a:spcAft>
                <a:spcPts val="0"/>
              </a:spcAft>
              <a:buClr>
                <a:schemeClr val="lt1"/>
              </a:buClr>
              <a:buSzPts val="9000"/>
              <a:buNone/>
              <a:defRPr sz="9000" b="1">
                <a:solidFill>
                  <a:schemeClr val="lt1"/>
                </a:solidFill>
              </a:defRPr>
            </a:lvl2pPr>
            <a:lvl3pPr lvl="2" algn="ctr" rtl="0">
              <a:spcBef>
                <a:spcPts val="0"/>
              </a:spcBef>
              <a:spcAft>
                <a:spcPts val="0"/>
              </a:spcAft>
              <a:buClr>
                <a:schemeClr val="lt1"/>
              </a:buClr>
              <a:buSzPts val="9000"/>
              <a:buNone/>
              <a:defRPr sz="9000" b="1">
                <a:solidFill>
                  <a:schemeClr val="lt1"/>
                </a:solidFill>
              </a:defRPr>
            </a:lvl3pPr>
            <a:lvl4pPr lvl="3" algn="ctr" rtl="0">
              <a:spcBef>
                <a:spcPts val="0"/>
              </a:spcBef>
              <a:spcAft>
                <a:spcPts val="0"/>
              </a:spcAft>
              <a:buClr>
                <a:schemeClr val="lt1"/>
              </a:buClr>
              <a:buSzPts val="9000"/>
              <a:buNone/>
              <a:defRPr sz="9000" b="1">
                <a:solidFill>
                  <a:schemeClr val="lt1"/>
                </a:solidFill>
              </a:defRPr>
            </a:lvl4pPr>
            <a:lvl5pPr lvl="4" algn="ctr" rtl="0">
              <a:spcBef>
                <a:spcPts val="0"/>
              </a:spcBef>
              <a:spcAft>
                <a:spcPts val="0"/>
              </a:spcAft>
              <a:buClr>
                <a:schemeClr val="lt1"/>
              </a:buClr>
              <a:buSzPts val="9000"/>
              <a:buNone/>
              <a:defRPr sz="9000" b="1">
                <a:solidFill>
                  <a:schemeClr val="lt1"/>
                </a:solidFill>
              </a:defRPr>
            </a:lvl5pPr>
            <a:lvl6pPr lvl="5" algn="ctr" rtl="0">
              <a:spcBef>
                <a:spcPts val="0"/>
              </a:spcBef>
              <a:spcAft>
                <a:spcPts val="0"/>
              </a:spcAft>
              <a:buClr>
                <a:schemeClr val="lt1"/>
              </a:buClr>
              <a:buSzPts val="9000"/>
              <a:buNone/>
              <a:defRPr sz="9000" b="1">
                <a:solidFill>
                  <a:schemeClr val="lt1"/>
                </a:solidFill>
              </a:defRPr>
            </a:lvl6pPr>
            <a:lvl7pPr lvl="6" algn="ctr" rtl="0">
              <a:spcBef>
                <a:spcPts val="0"/>
              </a:spcBef>
              <a:spcAft>
                <a:spcPts val="0"/>
              </a:spcAft>
              <a:buClr>
                <a:schemeClr val="lt1"/>
              </a:buClr>
              <a:buSzPts val="9000"/>
              <a:buNone/>
              <a:defRPr sz="9000" b="1">
                <a:solidFill>
                  <a:schemeClr val="lt1"/>
                </a:solidFill>
              </a:defRPr>
            </a:lvl7pPr>
            <a:lvl8pPr lvl="7" algn="ctr" rtl="0">
              <a:spcBef>
                <a:spcPts val="0"/>
              </a:spcBef>
              <a:spcAft>
                <a:spcPts val="0"/>
              </a:spcAft>
              <a:buClr>
                <a:schemeClr val="lt1"/>
              </a:buClr>
              <a:buSzPts val="9000"/>
              <a:buNone/>
              <a:defRPr sz="9000" b="1">
                <a:solidFill>
                  <a:schemeClr val="lt1"/>
                </a:solidFill>
              </a:defRPr>
            </a:lvl8pPr>
            <a:lvl9pPr lvl="8" algn="ctr" rtl="0">
              <a:spcBef>
                <a:spcPts val="0"/>
              </a:spcBef>
              <a:spcAft>
                <a:spcPts val="0"/>
              </a:spcAft>
              <a:buClr>
                <a:schemeClr val="lt1"/>
              </a:buClr>
              <a:buSzPts val="9000"/>
              <a:buNone/>
              <a:defRPr sz="9000" b="1">
                <a:solidFill>
                  <a:schemeClr val="lt1"/>
                </a:solidFill>
              </a:defRPr>
            </a:lvl9pPr>
          </a:lstStyle>
          <a:p>
            <a:r>
              <a:t>xx%</a:t>
            </a:r>
          </a:p>
        </p:txBody>
      </p:sp>
      <p:sp>
        <p:nvSpPr>
          <p:cNvPr id="56" name="Google Shape;56;p11"/>
          <p:cNvSpPr txBox="1">
            <a:spLocks noGrp="1"/>
          </p:cNvSpPr>
          <p:nvPr>
            <p:ph type="body" idx="1"/>
          </p:nvPr>
        </p:nvSpPr>
        <p:spPr>
          <a:xfrm>
            <a:off x="713250" y="2706376"/>
            <a:ext cx="7717500" cy="448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algn="ctr">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38619365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extLst>
      <p:ext uri="{BB962C8B-B14F-4D97-AF65-F5344CB8AC3E}">
        <p14:creationId xmlns:p14="http://schemas.microsoft.com/office/powerpoint/2010/main" val="20117219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accent5"/>
        </a:solidFill>
        <a:effectLst/>
      </p:bgPr>
    </p:bg>
    <p:spTree>
      <p:nvGrpSpPr>
        <p:cNvPr id="1" name="Shape 58"/>
        <p:cNvGrpSpPr/>
        <p:nvPr/>
      </p:nvGrpSpPr>
      <p:grpSpPr>
        <a:xfrm>
          <a:off x="0" y="0"/>
          <a:ext cx="0" cy="0"/>
          <a:chOff x="0" y="0"/>
          <a:chExt cx="0" cy="0"/>
        </a:xfrm>
      </p:grpSpPr>
      <p:sp>
        <p:nvSpPr>
          <p:cNvPr id="59" name="Google Shape;59;p13"/>
          <p:cNvSpPr/>
          <p:nvPr/>
        </p:nvSpPr>
        <p:spPr>
          <a:xfrm>
            <a:off x="-169300" y="-64500"/>
            <a:ext cx="4451100" cy="5272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0" name="Google Shape;60;p13"/>
          <p:cNvCxnSpPr/>
          <p:nvPr/>
        </p:nvCxnSpPr>
        <p:spPr>
          <a:xfrm rot="10800000">
            <a:off x="-1604675" y="1624350"/>
            <a:ext cx="4819800" cy="4419600"/>
          </a:xfrm>
          <a:prstGeom prst="straightConnector1">
            <a:avLst/>
          </a:prstGeom>
          <a:noFill/>
          <a:ln w="19050" cap="flat" cmpd="sng">
            <a:solidFill>
              <a:schemeClr val="lt1"/>
            </a:solidFill>
            <a:prstDash val="solid"/>
            <a:round/>
            <a:headEnd type="none" w="med" len="med"/>
            <a:tailEnd type="none" w="med" len="med"/>
          </a:ln>
        </p:spPr>
      </p:cxnSp>
      <p:sp>
        <p:nvSpPr>
          <p:cNvPr id="61" name="Google Shape;61;p13"/>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2" name="Google Shape;62;p13"/>
          <p:cNvSpPr txBox="1">
            <a:spLocks noGrp="1"/>
          </p:cNvSpPr>
          <p:nvPr>
            <p:ph type="title" idx="2" hasCustomPrompt="1"/>
          </p:nvPr>
        </p:nvSpPr>
        <p:spPr>
          <a:xfrm>
            <a:off x="4810771" y="116406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3" name="Google Shape;63;p13"/>
          <p:cNvSpPr txBox="1">
            <a:spLocks noGrp="1"/>
          </p:cNvSpPr>
          <p:nvPr>
            <p:ph type="title" idx="3" hasCustomPrompt="1"/>
          </p:nvPr>
        </p:nvSpPr>
        <p:spPr>
          <a:xfrm>
            <a:off x="4810771" y="203199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4" name="Google Shape;64;p13"/>
          <p:cNvSpPr txBox="1">
            <a:spLocks noGrp="1"/>
          </p:cNvSpPr>
          <p:nvPr>
            <p:ph type="title" idx="4"/>
          </p:nvPr>
        </p:nvSpPr>
        <p:spPr>
          <a:xfrm>
            <a:off x="5690650" y="362827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5" name="Google Shape;65;p13"/>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6" name="Google Shape;66;p13"/>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7" name="Google Shape;67;p13"/>
          <p:cNvSpPr txBox="1">
            <a:spLocks noGrp="1"/>
          </p:cNvSpPr>
          <p:nvPr>
            <p:ph type="title" idx="7" hasCustomPrompt="1"/>
          </p:nvPr>
        </p:nvSpPr>
        <p:spPr>
          <a:xfrm>
            <a:off x="4810771" y="288041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8" name="Google Shape;68;p13"/>
          <p:cNvSpPr txBox="1">
            <a:spLocks noGrp="1"/>
          </p:cNvSpPr>
          <p:nvPr>
            <p:ph type="title" idx="8" hasCustomPrompt="1"/>
          </p:nvPr>
        </p:nvSpPr>
        <p:spPr>
          <a:xfrm>
            <a:off x="4810771" y="374834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9" name="Google Shape;69;p13"/>
          <p:cNvSpPr txBox="1">
            <a:spLocks noGrp="1"/>
          </p:cNvSpPr>
          <p:nvPr>
            <p:ph type="subTitle" idx="1"/>
          </p:nvPr>
        </p:nvSpPr>
        <p:spPr>
          <a:xfrm>
            <a:off x="5690650" y="1319545"/>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0" name="Google Shape;70;p13"/>
          <p:cNvSpPr txBox="1">
            <a:spLocks noGrp="1"/>
          </p:cNvSpPr>
          <p:nvPr>
            <p:ph type="subTitle" idx="9"/>
          </p:nvPr>
        </p:nvSpPr>
        <p:spPr>
          <a:xfrm>
            <a:off x="5690650" y="3045420"/>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1" name="Google Shape;71;p13"/>
          <p:cNvSpPr txBox="1">
            <a:spLocks noGrp="1"/>
          </p:cNvSpPr>
          <p:nvPr>
            <p:ph type="subTitle" idx="13"/>
          </p:nvPr>
        </p:nvSpPr>
        <p:spPr>
          <a:xfrm>
            <a:off x="5690650" y="216269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2" name="Google Shape;72;p13"/>
          <p:cNvSpPr txBox="1">
            <a:spLocks noGrp="1"/>
          </p:cNvSpPr>
          <p:nvPr>
            <p:ph type="subTitle" idx="14"/>
          </p:nvPr>
        </p:nvSpPr>
        <p:spPr>
          <a:xfrm>
            <a:off x="5690650" y="390774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3" name="Google Shape;73;p13"/>
          <p:cNvSpPr txBox="1">
            <a:spLocks noGrp="1"/>
          </p:cNvSpPr>
          <p:nvPr>
            <p:ph type="title" idx="15"/>
          </p:nvPr>
        </p:nvSpPr>
        <p:spPr>
          <a:xfrm>
            <a:off x="713225" y="2198800"/>
            <a:ext cx="3416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extLst>
      <p:ext uri="{BB962C8B-B14F-4D97-AF65-F5344CB8AC3E}">
        <p14:creationId xmlns:p14="http://schemas.microsoft.com/office/powerpoint/2010/main" val="4523076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bg>
      <p:bgPr>
        <a:solidFill>
          <a:schemeClr val="accent5"/>
        </a:solidFill>
        <a:effectLst/>
      </p:bgPr>
    </p:bg>
    <p:spTree>
      <p:nvGrpSpPr>
        <p:cNvPr id="1" name="Shape 74"/>
        <p:cNvGrpSpPr/>
        <p:nvPr/>
      </p:nvGrpSpPr>
      <p:grpSpPr>
        <a:xfrm>
          <a:off x="0" y="0"/>
          <a:ext cx="0" cy="0"/>
          <a:chOff x="0" y="0"/>
          <a:chExt cx="0" cy="0"/>
        </a:xfrm>
      </p:grpSpPr>
      <p:sp>
        <p:nvSpPr>
          <p:cNvPr id="75" name="Google Shape;75;p14"/>
          <p:cNvSpPr txBox="1">
            <a:spLocks noGrp="1"/>
          </p:cNvSpPr>
          <p:nvPr>
            <p:ph type="title" hasCustomPrompt="1"/>
          </p:nvPr>
        </p:nvSpPr>
        <p:spPr>
          <a:xfrm>
            <a:off x="815488" y="2995725"/>
            <a:ext cx="608400" cy="40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r>
              <a:t>xx%</a:t>
            </a:r>
          </a:p>
        </p:txBody>
      </p:sp>
      <p:sp>
        <p:nvSpPr>
          <p:cNvPr id="76" name="Google Shape;76;p14"/>
          <p:cNvSpPr txBox="1">
            <a:spLocks noGrp="1"/>
          </p:cNvSpPr>
          <p:nvPr>
            <p:ph type="title" idx="2"/>
          </p:nvPr>
        </p:nvSpPr>
        <p:spPr>
          <a:xfrm>
            <a:off x="1633438" y="2931800"/>
            <a:ext cx="29334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77" name="Google Shape;77;p14"/>
          <p:cNvSpPr txBox="1">
            <a:spLocks noGrp="1"/>
          </p:cNvSpPr>
          <p:nvPr>
            <p:ph type="subTitle" idx="1"/>
          </p:nvPr>
        </p:nvSpPr>
        <p:spPr>
          <a:xfrm>
            <a:off x="1633438" y="3207354"/>
            <a:ext cx="2933400" cy="5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8" name="Google Shape;78;p14"/>
          <p:cNvSpPr/>
          <p:nvPr/>
        </p:nvSpPr>
        <p:spPr>
          <a:xfrm rot="10800000">
            <a:off x="-19875" y="-13336"/>
            <a:ext cx="9203100" cy="2690100"/>
          </a:xfrm>
          <a:prstGeom prst="triangle">
            <a:avLst>
              <a:gd name="adj" fmla="val 4989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14"/>
          <p:cNvSpPr txBox="1">
            <a:spLocks noGrp="1"/>
          </p:cNvSpPr>
          <p:nvPr>
            <p:ph type="title" idx="3" hasCustomPrompt="1"/>
          </p:nvPr>
        </p:nvSpPr>
        <p:spPr>
          <a:xfrm>
            <a:off x="815488" y="3888750"/>
            <a:ext cx="608400" cy="40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r>
              <a:t>xx%</a:t>
            </a:r>
          </a:p>
        </p:txBody>
      </p:sp>
      <p:sp>
        <p:nvSpPr>
          <p:cNvPr id="80" name="Google Shape;80;p14"/>
          <p:cNvSpPr txBox="1">
            <a:spLocks noGrp="1"/>
          </p:cNvSpPr>
          <p:nvPr>
            <p:ph type="title" idx="4"/>
          </p:nvPr>
        </p:nvSpPr>
        <p:spPr>
          <a:xfrm>
            <a:off x="1633438" y="3824821"/>
            <a:ext cx="29334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81" name="Google Shape;81;p14"/>
          <p:cNvSpPr txBox="1">
            <a:spLocks noGrp="1"/>
          </p:cNvSpPr>
          <p:nvPr>
            <p:ph type="subTitle" idx="5"/>
          </p:nvPr>
        </p:nvSpPr>
        <p:spPr>
          <a:xfrm>
            <a:off x="1633438" y="4100375"/>
            <a:ext cx="2933400" cy="5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82" name="Google Shape;82;p14"/>
          <p:cNvSpPr txBox="1">
            <a:spLocks noGrp="1"/>
          </p:cNvSpPr>
          <p:nvPr>
            <p:ph type="title" idx="6" hasCustomPrompt="1"/>
          </p:nvPr>
        </p:nvSpPr>
        <p:spPr>
          <a:xfrm>
            <a:off x="4543875" y="2995725"/>
            <a:ext cx="608400" cy="40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r>
              <a:t>xx%</a:t>
            </a:r>
          </a:p>
        </p:txBody>
      </p:sp>
      <p:sp>
        <p:nvSpPr>
          <p:cNvPr id="83" name="Google Shape;83;p14"/>
          <p:cNvSpPr txBox="1">
            <a:spLocks noGrp="1"/>
          </p:cNvSpPr>
          <p:nvPr>
            <p:ph type="title" idx="7"/>
          </p:nvPr>
        </p:nvSpPr>
        <p:spPr>
          <a:xfrm>
            <a:off x="5395160" y="2931800"/>
            <a:ext cx="29334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84" name="Google Shape;84;p14"/>
          <p:cNvSpPr txBox="1">
            <a:spLocks noGrp="1"/>
          </p:cNvSpPr>
          <p:nvPr>
            <p:ph type="subTitle" idx="8"/>
          </p:nvPr>
        </p:nvSpPr>
        <p:spPr>
          <a:xfrm>
            <a:off x="5395160" y="3207354"/>
            <a:ext cx="2933400" cy="5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85" name="Google Shape;85;p14"/>
          <p:cNvSpPr txBox="1">
            <a:spLocks noGrp="1"/>
          </p:cNvSpPr>
          <p:nvPr>
            <p:ph type="title" idx="9" hasCustomPrompt="1"/>
          </p:nvPr>
        </p:nvSpPr>
        <p:spPr>
          <a:xfrm>
            <a:off x="4543875" y="3888750"/>
            <a:ext cx="608400" cy="40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r>
              <a:t>xx%</a:t>
            </a:r>
          </a:p>
        </p:txBody>
      </p:sp>
      <p:sp>
        <p:nvSpPr>
          <p:cNvPr id="86" name="Google Shape;86;p14"/>
          <p:cNvSpPr txBox="1">
            <a:spLocks noGrp="1"/>
          </p:cNvSpPr>
          <p:nvPr>
            <p:ph type="title" idx="13"/>
          </p:nvPr>
        </p:nvSpPr>
        <p:spPr>
          <a:xfrm>
            <a:off x="5395160" y="3824822"/>
            <a:ext cx="29334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87" name="Google Shape;87;p14"/>
          <p:cNvSpPr txBox="1">
            <a:spLocks noGrp="1"/>
          </p:cNvSpPr>
          <p:nvPr>
            <p:ph type="subTitle" idx="14"/>
          </p:nvPr>
        </p:nvSpPr>
        <p:spPr>
          <a:xfrm>
            <a:off x="5395160" y="4100376"/>
            <a:ext cx="2933400" cy="5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88" name="Google Shape;88;p14"/>
          <p:cNvCxnSpPr/>
          <p:nvPr/>
        </p:nvCxnSpPr>
        <p:spPr>
          <a:xfrm rot="10800000">
            <a:off x="-2241975" y="1909725"/>
            <a:ext cx="4819800" cy="4419600"/>
          </a:xfrm>
          <a:prstGeom prst="straightConnector1">
            <a:avLst/>
          </a:prstGeom>
          <a:noFill/>
          <a:ln w="19050" cap="flat" cmpd="sng">
            <a:solidFill>
              <a:schemeClr val="dk1"/>
            </a:solidFill>
            <a:prstDash val="solid"/>
            <a:round/>
            <a:headEnd type="none" w="med" len="med"/>
            <a:tailEnd type="none" w="med" len="med"/>
          </a:ln>
        </p:spPr>
      </p:cxnSp>
      <p:cxnSp>
        <p:nvCxnSpPr>
          <p:cNvPr id="89" name="Google Shape;89;p14"/>
          <p:cNvCxnSpPr/>
          <p:nvPr/>
        </p:nvCxnSpPr>
        <p:spPr>
          <a:xfrm rot="10800000" flipH="1">
            <a:off x="6566175" y="1880250"/>
            <a:ext cx="4819800" cy="4419600"/>
          </a:xfrm>
          <a:prstGeom prst="straightConnector1">
            <a:avLst/>
          </a:prstGeom>
          <a:noFill/>
          <a:ln w="19050" cap="flat" cmpd="sng">
            <a:solidFill>
              <a:schemeClr val="dk1"/>
            </a:solidFill>
            <a:prstDash val="solid"/>
            <a:round/>
            <a:headEnd type="none" w="med" len="med"/>
            <a:tailEnd type="none" w="med" len="med"/>
          </a:ln>
        </p:spPr>
      </p:cxnSp>
      <p:sp>
        <p:nvSpPr>
          <p:cNvPr id="90" name="Google Shape;90;p14"/>
          <p:cNvSpPr txBox="1">
            <a:spLocks noGrp="1"/>
          </p:cNvSpPr>
          <p:nvPr>
            <p:ph type="title" idx="15"/>
          </p:nvPr>
        </p:nvSpPr>
        <p:spPr>
          <a:xfrm>
            <a:off x="713225"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lt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extLst>
      <p:ext uri="{BB962C8B-B14F-4D97-AF65-F5344CB8AC3E}">
        <p14:creationId xmlns:p14="http://schemas.microsoft.com/office/powerpoint/2010/main" val="29158384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dk1"/>
        </a:solidFill>
        <a:effectLst/>
      </p:bgPr>
    </p:bg>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flipH="1">
            <a:off x="1821475" y="2527625"/>
            <a:ext cx="55011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93" name="Google Shape;93;p15"/>
          <p:cNvSpPr txBox="1">
            <a:spLocks noGrp="1"/>
          </p:cNvSpPr>
          <p:nvPr>
            <p:ph type="title" idx="2" hasCustomPrompt="1"/>
          </p:nvPr>
        </p:nvSpPr>
        <p:spPr>
          <a:xfrm flipH="1">
            <a:off x="3043350" y="1533511"/>
            <a:ext cx="3057300" cy="87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None/>
              <a:defRPr sz="8000" b="1">
                <a:solidFill>
                  <a:schemeClr val="lt1"/>
                </a:solidFill>
              </a:defRPr>
            </a:lvl1pPr>
            <a:lvl2pPr lvl="1" algn="ctr" rtl="0">
              <a:spcBef>
                <a:spcPts val="0"/>
              </a:spcBef>
              <a:spcAft>
                <a:spcPts val="0"/>
              </a:spcAft>
              <a:buClr>
                <a:schemeClr val="lt1"/>
              </a:buClr>
              <a:buSzPts val="8000"/>
              <a:buNone/>
              <a:defRPr sz="8000" b="1">
                <a:solidFill>
                  <a:schemeClr val="lt1"/>
                </a:solidFill>
              </a:defRPr>
            </a:lvl2pPr>
            <a:lvl3pPr lvl="2" algn="ctr" rtl="0">
              <a:spcBef>
                <a:spcPts val="0"/>
              </a:spcBef>
              <a:spcAft>
                <a:spcPts val="0"/>
              </a:spcAft>
              <a:buClr>
                <a:schemeClr val="lt1"/>
              </a:buClr>
              <a:buSzPts val="8000"/>
              <a:buNone/>
              <a:defRPr sz="8000" b="1">
                <a:solidFill>
                  <a:schemeClr val="lt1"/>
                </a:solidFill>
              </a:defRPr>
            </a:lvl3pPr>
            <a:lvl4pPr lvl="3" algn="ctr" rtl="0">
              <a:spcBef>
                <a:spcPts val="0"/>
              </a:spcBef>
              <a:spcAft>
                <a:spcPts val="0"/>
              </a:spcAft>
              <a:buClr>
                <a:schemeClr val="lt1"/>
              </a:buClr>
              <a:buSzPts val="8000"/>
              <a:buNone/>
              <a:defRPr sz="8000" b="1">
                <a:solidFill>
                  <a:schemeClr val="lt1"/>
                </a:solidFill>
              </a:defRPr>
            </a:lvl4pPr>
            <a:lvl5pPr lvl="4" algn="ctr" rtl="0">
              <a:spcBef>
                <a:spcPts val="0"/>
              </a:spcBef>
              <a:spcAft>
                <a:spcPts val="0"/>
              </a:spcAft>
              <a:buClr>
                <a:schemeClr val="lt1"/>
              </a:buClr>
              <a:buSzPts val="8000"/>
              <a:buNone/>
              <a:defRPr sz="8000" b="1">
                <a:solidFill>
                  <a:schemeClr val="lt1"/>
                </a:solidFill>
              </a:defRPr>
            </a:lvl5pPr>
            <a:lvl6pPr lvl="5" algn="ctr" rtl="0">
              <a:spcBef>
                <a:spcPts val="0"/>
              </a:spcBef>
              <a:spcAft>
                <a:spcPts val="0"/>
              </a:spcAft>
              <a:buClr>
                <a:schemeClr val="lt1"/>
              </a:buClr>
              <a:buSzPts val="8000"/>
              <a:buNone/>
              <a:defRPr sz="8000" b="1">
                <a:solidFill>
                  <a:schemeClr val="lt1"/>
                </a:solidFill>
              </a:defRPr>
            </a:lvl6pPr>
            <a:lvl7pPr lvl="6" algn="ctr" rtl="0">
              <a:spcBef>
                <a:spcPts val="0"/>
              </a:spcBef>
              <a:spcAft>
                <a:spcPts val="0"/>
              </a:spcAft>
              <a:buClr>
                <a:schemeClr val="lt1"/>
              </a:buClr>
              <a:buSzPts val="8000"/>
              <a:buNone/>
              <a:defRPr sz="8000" b="1">
                <a:solidFill>
                  <a:schemeClr val="lt1"/>
                </a:solidFill>
              </a:defRPr>
            </a:lvl7pPr>
            <a:lvl8pPr lvl="7" algn="ctr" rtl="0">
              <a:spcBef>
                <a:spcPts val="0"/>
              </a:spcBef>
              <a:spcAft>
                <a:spcPts val="0"/>
              </a:spcAft>
              <a:buClr>
                <a:schemeClr val="lt1"/>
              </a:buClr>
              <a:buSzPts val="8000"/>
              <a:buNone/>
              <a:defRPr sz="8000" b="1">
                <a:solidFill>
                  <a:schemeClr val="lt1"/>
                </a:solidFill>
              </a:defRPr>
            </a:lvl8pPr>
            <a:lvl9pPr lvl="8" algn="ctr" rtl="0">
              <a:spcBef>
                <a:spcPts val="0"/>
              </a:spcBef>
              <a:spcAft>
                <a:spcPts val="0"/>
              </a:spcAft>
              <a:buClr>
                <a:schemeClr val="lt1"/>
              </a:buClr>
              <a:buSzPts val="8000"/>
              <a:buNone/>
              <a:defRPr sz="8000" b="1">
                <a:solidFill>
                  <a:schemeClr val="lt1"/>
                </a:solidFill>
              </a:defRPr>
            </a:lvl9pPr>
          </a:lstStyle>
          <a:p>
            <a:r>
              <a:t>xx%</a:t>
            </a:r>
          </a:p>
        </p:txBody>
      </p:sp>
      <p:sp>
        <p:nvSpPr>
          <p:cNvPr id="94" name="Google Shape;94;p15"/>
          <p:cNvSpPr txBox="1">
            <a:spLocks noGrp="1"/>
          </p:cNvSpPr>
          <p:nvPr>
            <p:ph type="subTitle" idx="1"/>
          </p:nvPr>
        </p:nvSpPr>
        <p:spPr>
          <a:xfrm flipH="1">
            <a:off x="3198150" y="3293187"/>
            <a:ext cx="2747700" cy="31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cxnSp>
        <p:nvCxnSpPr>
          <p:cNvPr id="95" name="Google Shape;95;p15"/>
          <p:cNvCxnSpPr/>
          <p:nvPr/>
        </p:nvCxnSpPr>
        <p:spPr>
          <a:xfrm>
            <a:off x="6350113" y="-1501125"/>
            <a:ext cx="3757500" cy="4183800"/>
          </a:xfrm>
          <a:prstGeom prst="straightConnector1">
            <a:avLst/>
          </a:prstGeom>
          <a:noFill/>
          <a:ln w="19050" cap="flat" cmpd="sng">
            <a:solidFill>
              <a:schemeClr val="lt1"/>
            </a:solidFill>
            <a:prstDash val="solid"/>
            <a:round/>
            <a:headEnd type="none" w="med" len="med"/>
            <a:tailEnd type="none" w="med" len="med"/>
          </a:ln>
        </p:spPr>
      </p:cxnSp>
      <p:sp>
        <p:nvSpPr>
          <p:cNvPr id="96" name="Google Shape;96;p15"/>
          <p:cNvSpPr/>
          <p:nvPr/>
        </p:nvSpPr>
        <p:spPr>
          <a:xfrm>
            <a:off x="-64200" y="3825775"/>
            <a:ext cx="1296000" cy="1382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15"/>
          <p:cNvSpPr/>
          <p:nvPr/>
        </p:nvSpPr>
        <p:spPr>
          <a:xfrm>
            <a:off x="5258900" y="-237925"/>
            <a:ext cx="11403900" cy="5844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15"/>
          <p:cNvSpPr/>
          <p:nvPr/>
        </p:nvSpPr>
        <p:spPr>
          <a:xfrm rot="10800000">
            <a:off x="-5389050" y="-2161975"/>
            <a:ext cx="11403900" cy="5844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15"/>
          <p:cNvSpPr/>
          <p:nvPr/>
        </p:nvSpPr>
        <p:spPr>
          <a:xfrm>
            <a:off x="5211275" y="3863525"/>
            <a:ext cx="2907300" cy="1490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15"/>
          <p:cNvSpPr/>
          <p:nvPr/>
        </p:nvSpPr>
        <p:spPr>
          <a:xfrm rot="10800000">
            <a:off x="1107975" y="-556075"/>
            <a:ext cx="2907300" cy="14901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8620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accent5"/>
        </a:soli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931700" y="2019718"/>
            <a:ext cx="3252900" cy="1000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4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103" name="Google Shape;103;p16"/>
          <p:cNvSpPr txBox="1">
            <a:spLocks noGrp="1"/>
          </p:cNvSpPr>
          <p:nvPr>
            <p:ph type="title" idx="2" hasCustomPrompt="1"/>
          </p:nvPr>
        </p:nvSpPr>
        <p:spPr>
          <a:xfrm>
            <a:off x="931700" y="967055"/>
            <a:ext cx="3057300" cy="967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8000"/>
              <a:buNone/>
              <a:defRPr sz="8000" b="1">
                <a:solidFill>
                  <a:schemeClr val="dk1"/>
                </a:solidFill>
              </a:defRPr>
            </a:lvl1pPr>
            <a:lvl2pPr lvl="1" rtl="0">
              <a:spcBef>
                <a:spcPts val="0"/>
              </a:spcBef>
              <a:spcAft>
                <a:spcPts val="0"/>
              </a:spcAft>
              <a:buClr>
                <a:schemeClr val="dk1"/>
              </a:buClr>
              <a:buSzPts val="8000"/>
              <a:buNone/>
              <a:defRPr sz="8000" b="1">
                <a:solidFill>
                  <a:schemeClr val="dk1"/>
                </a:solidFill>
              </a:defRPr>
            </a:lvl2pPr>
            <a:lvl3pPr lvl="2" rtl="0">
              <a:spcBef>
                <a:spcPts val="0"/>
              </a:spcBef>
              <a:spcAft>
                <a:spcPts val="0"/>
              </a:spcAft>
              <a:buClr>
                <a:schemeClr val="dk1"/>
              </a:buClr>
              <a:buSzPts val="8000"/>
              <a:buNone/>
              <a:defRPr sz="8000" b="1">
                <a:solidFill>
                  <a:schemeClr val="dk1"/>
                </a:solidFill>
              </a:defRPr>
            </a:lvl3pPr>
            <a:lvl4pPr lvl="3" rtl="0">
              <a:spcBef>
                <a:spcPts val="0"/>
              </a:spcBef>
              <a:spcAft>
                <a:spcPts val="0"/>
              </a:spcAft>
              <a:buClr>
                <a:schemeClr val="dk1"/>
              </a:buClr>
              <a:buSzPts val="8000"/>
              <a:buNone/>
              <a:defRPr sz="8000" b="1">
                <a:solidFill>
                  <a:schemeClr val="dk1"/>
                </a:solidFill>
              </a:defRPr>
            </a:lvl4pPr>
            <a:lvl5pPr lvl="4" rtl="0">
              <a:spcBef>
                <a:spcPts val="0"/>
              </a:spcBef>
              <a:spcAft>
                <a:spcPts val="0"/>
              </a:spcAft>
              <a:buClr>
                <a:schemeClr val="dk1"/>
              </a:buClr>
              <a:buSzPts val="8000"/>
              <a:buNone/>
              <a:defRPr sz="8000" b="1">
                <a:solidFill>
                  <a:schemeClr val="dk1"/>
                </a:solidFill>
              </a:defRPr>
            </a:lvl5pPr>
            <a:lvl6pPr lvl="5" rtl="0">
              <a:spcBef>
                <a:spcPts val="0"/>
              </a:spcBef>
              <a:spcAft>
                <a:spcPts val="0"/>
              </a:spcAft>
              <a:buClr>
                <a:schemeClr val="dk1"/>
              </a:buClr>
              <a:buSzPts val="8000"/>
              <a:buNone/>
              <a:defRPr sz="8000" b="1">
                <a:solidFill>
                  <a:schemeClr val="dk1"/>
                </a:solidFill>
              </a:defRPr>
            </a:lvl6pPr>
            <a:lvl7pPr lvl="6" rtl="0">
              <a:spcBef>
                <a:spcPts val="0"/>
              </a:spcBef>
              <a:spcAft>
                <a:spcPts val="0"/>
              </a:spcAft>
              <a:buClr>
                <a:schemeClr val="dk1"/>
              </a:buClr>
              <a:buSzPts val="8000"/>
              <a:buNone/>
              <a:defRPr sz="8000" b="1">
                <a:solidFill>
                  <a:schemeClr val="dk1"/>
                </a:solidFill>
              </a:defRPr>
            </a:lvl7pPr>
            <a:lvl8pPr lvl="7" rtl="0">
              <a:spcBef>
                <a:spcPts val="0"/>
              </a:spcBef>
              <a:spcAft>
                <a:spcPts val="0"/>
              </a:spcAft>
              <a:buClr>
                <a:schemeClr val="dk1"/>
              </a:buClr>
              <a:buSzPts val="8000"/>
              <a:buNone/>
              <a:defRPr sz="8000" b="1">
                <a:solidFill>
                  <a:schemeClr val="dk1"/>
                </a:solidFill>
              </a:defRPr>
            </a:lvl8pPr>
            <a:lvl9pPr lvl="8" rtl="0">
              <a:spcBef>
                <a:spcPts val="0"/>
              </a:spcBef>
              <a:spcAft>
                <a:spcPts val="0"/>
              </a:spcAft>
              <a:buClr>
                <a:schemeClr val="dk1"/>
              </a:buClr>
              <a:buSzPts val="8000"/>
              <a:buNone/>
              <a:defRPr sz="8000" b="1">
                <a:solidFill>
                  <a:schemeClr val="dk1"/>
                </a:solidFill>
              </a:defRPr>
            </a:lvl9pPr>
          </a:lstStyle>
          <a:p>
            <a:r>
              <a:t>xx%</a:t>
            </a:r>
          </a:p>
        </p:txBody>
      </p:sp>
      <p:sp>
        <p:nvSpPr>
          <p:cNvPr id="104" name="Google Shape;104;p16"/>
          <p:cNvSpPr txBox="1">
            <a:spLocks noGrp="1"/>
          </p:cNvSpPr>
          <p:nvPr>
            <p:ph type="subTitle" idx="1"/>
          </p:nvPr>
        </p:nvSpPr>
        <p:spPr>
          <a:xfrm>
            <a:off x="931700" y="3326230"/>
            <a:ext cx="1978500" cy="5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105" name="Google Shape;105;p16"/>
          <p:cNvCxnSpPr/>
          <p:nvPr/>
        </p:nvCxnSpPr>
        <p:spPr>
          <a:xfrm>
            <a:off x="2581800" y="-1263000"/>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106" name="Google Shape;106;p16"/>
          <p:cNvSpPr/>
          <p:nvPr/>
        </p:nvSpPr>
        <p:spPr>
          <a:xfrm>
            <a:off x="-62425" y="3825775"/>
            <a:ext cx="1296000" cy="1382400"/>
          </a:xfrm>
          <a:prstGeom prst="rtTriangl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044119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accent5"/>
        </a:solidFill>
        <a:effectLst/>
      </p:bgPr>
    </p:bg>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flipH="1">
            <a:off x="1821475" y="2527625"/>
            <a:ext cx="55011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3600" b="1">
                <a:solidFill>
                  <a:schemeClr val="dk1"/>
                </a:solidFill>
              </a:defRPr>
            </a:lvl1pPr>
            <a:lvl2pPr lvl="1" algn="ctr" rtl="0">
              <a:spcBef>
                <a:spcPts val="0"/>
              </a:spcBef>
              <a:spcAft>
                <a:spcPts val="0"/>
              </a:spcAft>
              <a:buClr>
                <a:schemeClr val="dk1"/>
              </a:buClr>
              <a:buSzPts val="3600"/>
              <a:buNone/>
              <a:defRPr sz="3600" b="1">
                <a:solidFill>
                  <a:schemeClr val="dk1"/>
                </a:solidFill>
              </a:defRPr>
            </a:lvl2pPr>
            <a:lvl3pPr lvl="2" algn="ctr" rtl="0">
              <a:spcBef>
                <a:spcPts val="0"/>
              </a:spcBef>
              <a:spcAft>
                <a:spcPts val="0"/>
              </a:spcAft>
              <a:buClr>
                <a:schemeClr val="dk1"/>
              </a:buClr>
              <a:buSzPts val="3600"/>
              <a:buNone/>
              <a:defRPr sz="3600" b="1">
                <a:solidFill>
                  <a:schemeClr val="dk1"/>
                </a:solidFill>
              </a:defRPr>
            </a:lvl3pPr>
            <a:lvl4pPr lvl="3" algn="ctr" rtl="0">
              <a:spcBef>
                <a:spcPts val="0"/>
              </a:spcBef>
              <a:spcAft>
                <a:spcPts val="0"/>
              </a:spcAft>
              <a:buClr>
                <a:schemeClr val="dk1"/>
              </a:buClr>
              <a:buSzPts val="3600"/>
              <a:buNone/>
              <a:defRPr sz="3600" b="1">
                <a:solidFill>
                  <a:schemeClr val="dk1"/>
                </a:solidFill>
              </a:defRPr>
            </a:lvl4pPr>
            <a:lvl5pPr lvl="4" algn="ctr" rtl="0">
              <a:spcBef>
                <a:spcPts val="0"/>
              </a:spcBef>
              <a:spcAft>
                <a:spcPts val="0"/>
              </a:spcAft>
              <a:buClr>
                <a:schemeClr val="dk1"/>
              </a:buClr>
              <a:buSzPts val="3600"/>
              <a:buNone/>
              <a:defRPr sz="3600" b="1">
                <a:solidFill>
                  <a:schemeClr val="dk1"/>
                </a:solidFill>
              </a:defRPr>
            </a:lvl5pPr>
            <a:lvl6pPr lvl="5" algn="ctr" rtl="0">
              <a:spcBef>
                <a:spcPts val="0"/>
              </a:spcBef>
              <a:spcAft>
                <a:spcPts val="0"/>
              </a:spcAft>
              <a:buClr>
                <a:schemeClr val="dk1"/>
              </a:buClr>
              <a:buSzPts val="3600"/>
              <a:buNone/>
              <a:defRPr sz="3600" b="1">
                <a:solidFill>
                  <a:schemeClr val="dk1"/>
                </a:solidFill>
              </a:defRPr>
            </a:lvl6pPr>
            <a:lvl7pPr lvl="6" algn="ctr" rtl="0">
              <a:spcBef>
                <a:spcPts val="0"/>
              </a:spcBef>
              <a:spcAft>
                <a:spcPts val="0"/>
              </a:spcAft>
              <a:buClr>
                <a:schemeClr val="dk1"/>
              </a:buClr>
              <a:buSzPts val="3600"/>
              <a:buNone/>
              <a:defRPr sz="3600" b="1">
                <a:solidFill>
                  <a:schemeClr val="dk1"/>
                </a:solidFill>
              </a:defRPr>
            </a:lvl7pPr>
            <a:lvl8pPr lvl="7" algn="ctr" rtl="0">
              <a:spcBef>
                <a:spcPts val="0"/>
              </a:spcBef>
              <a:spcAft>
                <a:spcPts val="0"/>
              </a:spcAft>
              <a:buClr>
                <a:schemeClr val="dk1"/>
              </a:buClr>
              <a:buSzPts val="3600"/>
              <a:buNone/>
              <a:defRPr sz="3600" b="1">
                <a:solidFill>
                  <a:schemeClr val="dk1"/>
                </a:solidFill>
              </a:defRPr>
            </a:lvl8pPr>
            <a:lvl9pPr lvl="8" algn="ctr" rtl="0">
              <a:spcBef>
                <a:spcPts val="0"/>
              </a:spcBef>
              <a:spcAft>
                <a:spcPts val="0"/>
              </a:spcAft>
              <a:buClr>
                <a:schemeClr val="dk1"/>
              </a:buClr>
              <a:buSzPts val="3600"/>
              <a:buNone/>
              <a:defRPr sz="3600" b="1">
                <a:solidFill>
                  <a:schemeClr val="dk1"/>
                </a:solidFill>
              </a:defRPr>
            </a:lvl9pPr>
          </a:lstStyle>
          <a:p>
            <a:endParaRPr/>
          </a:p>
        </p:txBody>
      </p:sp>
      <p:sp>
        <p:nvSpPr>
          <p:cNvPr id="109" name="Google Shape;109;p17"/>
          <p:cNvSpPr txBox="1">
            <a:spLocks noGrp="1"/>
          </p:cNvSpPr>
          <p:nvPr>
            <p:ph type="title" idx="2" hasCustomPrompt="1"/>
          </p:nvPr>
        </p:nvSpPr>
        <p:spPr>
          <a:xfrm flipH="1">
            <a:off x="3043350" y="1533511"/>
            <a:ext cx="3057300" cy="87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8000"/>
              <a:buNone/>
              <a:defRPr sz="8000" b="1">
                <a:solidFill>
                  <a:schemeClr val="dk1"/>
                </a:solidFill>
              </a:defRPr>
            </a:lvl1pPr>
            <a:lvl2pPr lvl="1" algn="ctr" rtl="0">
              <a:spcBef>
                <a:spcPts val="0"/>
              </a:spcBef>
              <a:spcAft>
                <a:spcPts val="0"/>
              </a:spcAft>
              <a:buClr>
                <a:schemeClr val="dk1"/>
              </a:buClr>
              <a:buSzPts val="8000"/>
              <a:buNone/>
              <a:defRPr sz="8000" b="1">
                <a:solidFill>
                  <a:schemeClr val="dk1"/>
                </a:solidFill>
              </a:defRPr>
            </a:lvl2pPr>
            <a:lvl3pPr lvl="2" algn="ctr" rtl="0">
              <a:spcBef>
                <a:spcPts val="0"/>
              </a:spcBef>
              <a:spcAft>
                <a:spcPts val="0"/>
              </a:spcAft>
              <a:buClr>
                <a:schemeClr val="dk1"/>
              </a:buClr>
              <a:buSzPts val="8000"/>
              <a:buNone/>
              <a:defRPr sz="8000" b="1">
                <a:solidFill>
                  <a:schemeClr val="dk1"/>
                </a:solidFill>
              </a:defRPr>
            </a:lvl3pPr>
            <a:lvl4pPr lvl="3" algn="ctr" rtl="0">
              <a:spcBef>
                <a:spcPts val="0"/>
              </a:spcBef>
              <a:spcAft>
                <a:spcPts val="0"/>
              </a:spcAft>
              <a:buClr>
                <a:schemeClr val="dk1"/>
              </a:buClr>
              <a:buSzPts val="8000"/>
              <a:buNone/>
              <a:defRPr sz="8000" b="1">
                <a:solidFill>
                  <a:schemeClr val="dk1"/>
                </a:solidFill>
              </a:defRPr>
            </a:lvl4pPr>
            <a:lvl5pPr lvl="4" algn="ctr" rtl="0">
              <a:spcBef>
                <a:spcPts val="0"/>
              </a:spcBef>
              <a:spcAft>
                <a:spcPts val="0"/>
              </a:spcAft>
              <a:buClr>
                <a:schemeClr val="dk1"/>
              </a:buClr>
              <a:buSzPts val="8000"/>
              <a:buNone/>
              <a:defRPr sz="8000" b="1">
                <a:solidFill>
                  <a:schemeClr val="dk1"/>
                </a:solidFill>
              </a:defRPr>
            </a:lvl5pPr>
            <a:lvl6pPr lvl="5" algn="ctr" rtl="0">
              <a:spcBef>
                <a:spcPts val="0"/>
              </a:spcBef>
              <a:spcAft>
                <a:spcPts val="0"/>
              </a:spcAft>
              <a:buClr>
                <a:schemeClr val="dk1"/>
              </a:buClr>
              <a:buSzPts val="8000"/>
              <a:buNone/>
              <a:defRPr sz="8000" b="1">
                <a:solidFill>
                  <a:schemeClr val="dk1"/>
                </a:solidFill>
              </a:defRPr>
            </a:lvl6pPr>
            <a:lvl7pPr lvl="6" algn="ctr" rtl="0">
              <a:spcBef>
                <a:spcPts val="0"/>
              </a:spcBef>
              <a:spcAft>
                <a:spcPts val="0"/>
              </a:spcAft>
              <a:buClr>
                <a:schemeClr val="dk1"/>
              </a:buClr>
              <a:buSzPts val="8000"/>
              <a:buNone/>
              <a:defRPr sz="8000" b="1">
                <a:solidFill>
                  <a:schemeClr val="dk1"/>
                </a:solidFill>
              </a:defRPr>
            </a:lvl7pPr>
            <a:lvl8pPr lvl="7" algn="ctr" rtl="0">
              <a:spcBef>
                <a:spcPts val="0"/>
              </a:spcBef>
              <a:spcAft>
                <a:spcPts val="0"/>
              </a:spcAft>
              <a:buClr>
                <a:schemeClr val="dk1"/>
              </a:buClr>
              <a:buSzPts val="8000"/>
              <a:buNone/>
              <a:defRPr sz="8000" b="1">
                <a:solidFill>
                  <a:schemeClr val="dk1"/>
                </a:solidFill>
              </a:defRPr>
            </a:lvl8pPr>
            <a:lvl9pPr lvl="8" algn="ctr" rtl="0">
              <a:spcBef>
                <a:spcPts val="0"/>
              </a:spcBef>
              <a:spcAft>
                <a:spcPts val="0"/>
              </a:spcAft>
              <a:buClr>
                <a:schemeClr val="dk1"/>
              </a:buClr>
              <a:buSzPts val="8000"/>
              <a:buNone/>
              <a:defRPr sz="8000" b="1">
                <a:solidFill>
                  <a:schemeClr val="dk1"/>
                </a:solidFill>
              </a:defRPr>
            </a:lvl9pPr>
          </a:lstStyle>
          <a:p>
            <a:r>
              <a:t>xx%</a:t>
            </a:r>
          </a:p>
        </p:txBody>
      </p:sp>
      <p:sp>
        <p:nvSpPr>
          <p:cNvPr id="110" name="Google Shape;110;p17"/>
          <p:cNvSpPr txBox="1">
            <a:spLocks noGrp="1"/>
          </p:cNvSpPr>
          <p:nvPr>
            <p:ph type="subTitle" idx="1"/>
          </p:nvPr>
        </p:nvSpPr>
        <p:spPr>
          <a:xfrm flipH="1">
            <a:off x="3198150" y="3293187"/>
            <a:ext cx="2747700" cy="31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111" name="Google Shape;111;p17"/>
          <p:cNvCxnSpPr/>
          <p:nvPr/>
        </p:nvCxnSpPr>
        <p:spPr>
          <a:xfrm>
            <a:off x="6350113" y="-1501125"/>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112" name="Google Shape;112;p17"/>
          <p:cNvSpPr/>
          <p:nvPr/>
        </p:nvSpPr>
        <p:spPr>
          <a:xfrm>
            <a:off x="-64200" y="3825775"/>
            <a:ext cx="1296000" cy="138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17"/>
          <p:cNvSpPr/>
          <p:nvPr/>
        </p:nvSpPr>
        <p:spPr>
          <a:xfrm>
            <a:off x="5258900" y="-237925"/>
            <a:ext cx="11403900" cy="58443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17"/>
          <p:cNvSpPr/>
          <p:nvPr/>
        </p:nvSpPr>
        <p:spPr>
          <a:xfrm rot="10800000">
            <a:off x="-5389050" y="-2161975"/>
            <a:ext cx="11403900" cy="5844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17"/>
          <p:cNvSpPr/>
          <p:nvPr/>
        </p:nvSpPr>
        <p:spPr>
          <a:xfrm>
            <a:off x="5211275" y="3863525"/>
            <a:ext cx="2907300" cy="1490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17"/>
          <p:cNvSpPr/>
          <p:nvPr/>
        </p:nvSpPr>
        <p:spPr>
          <a:xfrm rot="10800000">
            <a:off x="1107975" y="-556075"/>
            <a:ext cx="2907300" cy="14901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10961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accent5"/>
        </a:solidFill>
        <a:effectLst/>
      </p:bgPr>
    </p:bg>
    <p:spTree>
      <p:nvGrpSpPr>
        <p:cNvPr id="1" name="Shape 122"/>
        <p:cNvGrpSpPr/>
        <p:nvPr/>
      </p:nvGrpSpPr>
      <p:grpSpPr>
        <a:xfrm>
          <a:off x="0" y="0"/>
          <a:ext cx="0" cy="0"/>
          <a:chOff x="0" y="0"/>
          <a:chExt cx="0" cy="0"/>
        </a:xfrm>
      </p:grpSpPr>
      <p:sp>
        <p:nvSpPr>
          <p:cNvPr id="123" name="Google Shape;123;p19"/>
          <p:cNvSpPr/>
          <p:nvPr/>
        </p:nvSpPr>
        <p:spPr>
          <a:xfrm>
            <a:off x="1348225" y="695250"/>
            <a:ext cx="6572100" cy="375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19"/>
          <p:cNvSpPr/>
          <p:nvPr/>
        </p:nvSpPr>
        <p:spPr>
          <a:xfrm rot="10800000">
            <a:off x="3133650" y="-22775"/>
            <a:ext cx="2876700" cy="1295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19"/>
          <p:cNvSpPr txBox="1">
            <a:spLocks noGrp="1"/>
          </p:cNvSpPr>
          <p:nvPr>
            <p:ph type="body" idx="1"/>
          </p:nvPr>
        </p:nvSpPr>
        <p:spPr>
          <a:xfrm>
            <a:off x="2517475" y="2351960"/>
            <a:ext cx="4109100" cy="14841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marL="914400" lvl="1" indent="-298450" algn="just" rtl="0">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marL="1371600" lvl="2"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marL="1828800" lvl="3"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marL="2286000" lvl="4"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marL="2743200" lvl="5"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marL="3200400" lvl="6"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marL="3657600" lvl="7"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marL="4114800" lvl="8" indent="-298450" algn="just" rtl="0">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a:endParaRPr/>
          </a:p>
        </p:txBody>
      </p:sp>
      <p:sp>
        <p:nvSpPr>
          <p:cNvPr id="126" name="Google Shape;126;p19"/>
          <p:cNvSpPr txBox="1">
            <a:spLocks noGrp="1"/>
          </p:cNvSpPr>
          <p:nvPr>
            <p:ph type="title"/>
          </p:nvPr>
        </p:nvSpPr>
        <p:spPr>
          <a:xfrm>
            <a:off x="1687950" y="1521325"/>
            <a:ext cx="57681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extLst>
      <p:ext uri="{BB962C8B-B14F-4D97-AF65-F5344CB8AC3E}">
        <p14:creationId xmlns:p14="http://schemas.microsoft.com/office/powerpoint/2010/main" val="23308382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solidFill>
          <a:schemeClr val="accent5"/>
        </a:solidFill>
        <a:effectLst/>
      </p:bgPr>
    </p:bg>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862450" y="3418086"/>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29" name="Google Shape;129;p20"/>
          <p:cNvSpPr txBox="1">
            <a:spLocks noGrp="1"/>
          </p:cNvSpPr>
          <p:nvPr>
            <p:ph type="subTitle" idx="1"/>
          </p:nvPr>
        </p:nvSpPr>
        <p:spPr>
          <a:xfrm>
            <a:off x="424450" y="3659411"/>
            <a:ext cx="2639700" cy="7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30" name="Google Shape;130;p20"/>
          <p:cNvSpPr txBox="1">
            <a:spLocks noGrp="1"/>
          </p:cNvSpPr>
          <p:nvPr>
            <p:ph type="title" idx="2"/>
          </p:nvPr>
        </p:nvSpPr>
        <p:spPr>
          <a:xfrm>
            <a:off x="6525755" y="3418086"/>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31" name="Google Shape;131;p20"/>
          <p:cNvSpPr txBox="1">
            <a:spLocks noGrp="1"/>
          </p:cNvSpPr>
          <p:nvPr>
            <p:ph type="subTitle" idx="3"/>
          </p:nvPr>
        </p:nvSpPr>
        <p:spPr>
          <a:xfrm>
            <a:off x="6087751" y="3659411"/>
            <a:ext cx="2639700" cy="7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32" name="Google Shape;132;p20"/>
          <p:cNvSpPr txBox="1">
            <a:spLocks noGrp="1"/>
          </p:cNvSpPr>
          <p:nvPr>
            <p:ph type="title" idx="4"/>
          </p:nvPr>
        </p:nvSpPr>
        <p:spPr>
          <a:xfrm>
            <a:off x="3690150" y="3418086"/>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33" name="Google Shape;133;p20"/>
          <p:cNvSpPr txBox="1">
            <a:spLocks noGrp="1"/>
          </p:cNvSpPr>
          <p:nvPr>
            <p:ph type="subTitle" idx="5"/>
          </p:nvPr>
        </p:nvSpPr>
        <p:spPr>
          <a:xfrm>
            <a:off x="3252148" y="3659411"/>
            <a:ext cx="2639700" cy="7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34" name="Google Shape;134;p20"/>
          <p:cNvSpPr txBox="1">
            <a:spLocks noGrp="1"/>
          </p:cNvSpPr>
          <p:nvPr>
            <p:ph type="title" idx="6"/>
          </p:nvPr>
        </p:nvSpPr>
        <p:spPr>
          <a:xfrm>
            <a:off x="1687950" y="530725"/>
            <a:ext cx="57681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extLst>
      <p:ext uri="{BB962C8B-B14F-4D97-AF65-F5344CB8AC3E}">
        <p14:creationId xmlns:p14="http://schemas.microsoft.com/office/powerpoint/2010/main" val="8919330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accent5"/>
        </a:solidFill>
        <a:effectLst/>
      </p:bgPr>
    </p:bg>
    <p:spTree>
      <p:nvGrpSpPr>
        <p:cNvPr id="1" name="Shape 135"/>
        <p:cNvGrpSpPr/>
        <p:nvPr/>
      </p:nvGrpSpPr>
      <p:grpSpPr>
        <a:xfrm>
          <a:off x="0" y="0"/>
          <a:ext cx="0" cy="0"/>
          <a:chOff x="0" y="0"/>
          <a:chExt cx="0" cy="0"/>
        </a:xfrm>
      </p:grpSpPr>
      <p:sp>
        <p:nvSpPr>
          <p:cNvPr id="136" name="Google Shape;136;p21"/>
          <p:cNvSpPr/>
          <p:nvPr/>
        </p:nvSpPr>
        <p:spPr>
          <a:xfrm rot="-5400000">
            <a:off x="5236050" y="1293550"/>
            <a:ext cx="3924900" cy="3891000"/>
          </a:xfrm>
          <a:prstGeom prst="rtTriangle">
            <a:avLst/>
          </a:prstGeom>
          <a:solidFill>
            <a:srgbClr val="6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21"/>
          <p:cNvSpPr/>
          <p:nvPr/>
        </p:nvSpPr>
        <p:spPr>
          <a:xfrm rot="10800000" flipH="1">
            <a:off x="37875" y="150"/>
            <a:ext cx="9106200" cy="44697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21"/>
          <p:cNvSpPr/>
          <p:nvPr/>
        </p:nvSpPr>
        <p:spPr>
          <a:xfrm flipH="1">
            <a:off x="3580800" y="1387275"/>
            <a:ext cx="9554400" cy="4859700"/>
          </a:xfrm>
          <a:prstGeom prst="triangle">
            <a:avLst>
              <a:gd name="adj" fmla="val 49428"/>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21"/>
          <p:cNvSpPr txBox="1">
            <a:spLocks noGrp="1"/>
          </p:cNvSpPr>
          <p:nvPr>
            <p:ph type="ctrTitle"/>
          </p:nvPr>
        </p:nvSpPr>
        <p:spPr>
          <a:xfrm>
            <a:off x="1690800" y="1232050"/>
            <a:ext cx="5762400" cy="58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8000"/>
              <a:buNone/>
              <a:defRPr sz="3000" b="1">
                <a:solidFill>
                  <a:schemeClr val="dk1"/>
                </a:solidFill>
              </a:defRPr>
            </a:lvl1pPr>
            <a:lvl2pPr lvl="1" algn="ctr" rtl="0">
              <a:spcBef>
                <a:spcPts val="0"/>
              </a:spcBef>
              <a:spcAft>
                <a:spcPts val="0"/>
              </a:spcAft>
              <a:buClr>
                <a:schemeClr val="dk1"/>
              </a:buClr>
              <a:buSzPts val="8000"/>
              <a:buNone/>
              <a:defRPr sz="8000" b="1">
                <a:solidFill>
                  <a:schemeClr val="dk1"/>
                </a:solidFill>
              </a:defRPr>
            </a:lvl2pPr>
            <a:lvl3pPr lvl="2" algn="ctr" rtl="0">
              <a:spcBef>
                <a:spcPts val="0"/>
              </a:spcBef>
              <a:spcAft>
                <a:spcPts val="0"/>
              </a:spcAft>
              <a:buClr>
                <a:schemeClr val="dk1"/>
              </a:buClr>
              <a:buSzPts val="8000"/>
              <a:buNone/>
              <a:defRPr sz="8000" b="1">
                <a:solidFill>
                  <a:schemeClr val="dk1"/>
                </a:solidFill>
              </a:defRPr>
            </a:lvl3pPr>
            <a:lvl4pPr lvl="3" algn="ctr" rtl="0">
              <a:spcBef>
                <a:spcPts val="0"/>
              </a:spcBef>
              <a:spcAft>
                <a:spcPts val="0"/>
              </a:spcAft>
              <a:buClr>
                <a:schemeClr val="dk1"/>
              </a:buClr>
              <a:buSzPts val="8000"/>
              <a:buNone/>
              <a:defRPr sz="8000" b="1">
                <a:solidFill>
                  <a:schemeClr val="dk1"/>
                </a:solidFill>
              </a:defRPr>
            </a:lvl4pPr>
            <a:lvl5pPr lvl="4" algn="ctr" rtl="0">
              <a:spcBef>
                <a:spcPts val="0"/>
              </a:spcBef>
              <a:spcAft>
                <a:spcPts val="0"/>
              </a:spcAft>
              <a:buClr>
                <a:schemeClr val="dk1"/>
              </a:buClr>
              <a:buSzPts val="8000"/>
              <a:buNone/>
              <a:defRPr sz="8000" b="1">
                <a:solidFill>
                  <a:schemeClr val="dk1"/>
                </a:solidFill>
              </a:defRPr>
            </a:lvl5pPr>
            <a:lvl6pPr lvl="5" algn="ctr" rtl="0">
              <a:spcBef>
                <a:spcPts val="0"/>
              </a:spcBef>
              <a:spcAft>
                <a:spcPts val="0"/>
              </a:spcAft>
              <a:buClr>
                <a:schemeClr val="dk1"/>
              </a:buClr>
              <a:buSzPts val="8000"/>
              <a:buNone/>
              <a:defRPr sz="8000" b="1">
                <a:solidFill>
                  <a:schemeClr val="dk1"/>
                </a:solidFill>
              </a:defRPr>
            </a:lvl6pPr>
            <a:lvl7pPr lvl="6" algn="ctr" rtl="0">
              <a:spcBef>
                <a:spcPts val="0"/>
              </a:spcBef>
              <a:spcAft>
                <a:spcPts val="0"/>
              </a:spcAft>
              <a:buClr>
                <a:schemeClr val="dk1"/>
              </a:buClr>
              <a:buSzPts val="8000"/>
              <a:buNone/>
              <a:defRPr sz="8000" b="1">
                <a:solidFill>
                  <a:schemeClr val="dk1"/>
                </a:solidFill>
              </a:defRPr>
            </a:lvl7pPr>
            <a:lvl8pPr lvl="7" algn="ctr" rtl="0">
              <a:spcBef>
                <a:spcPts val="0"/>
              </a:spcBef>
              <a:spcAft>
                <a:spcPts val="0"/>
              </a:spcAft>
              <a:buClr>
                <a:schemeClr val="dk1"/>
              </a:buClr>
              <a:buSzPts val="8000"/>
              <a:buNone/>
              <a:defRPr sz="8000" b="1">
                <a:solidFill>
                  <a:schemeClr val="dk1"/>
                </a:solidFill>
              </a:defRPr>
            </a:lvl8pPr>
            <a:lvl9pPr lvl="8" algn="ctr" rtl="0">
              <a:spcBef>
                <a:spcPts val="0"/>
              </a:spcBef>
              <a:spcAft>
                <a:spcPts val="0"/>
              </a:spcAft>
              <a:buClr>
                <a:schemeClr val="dk1"/>
              </a:buClr>
              <a:buSzPts val="8000"/>
              <a:buNone/>
              <a:defRPr sz="8000" b="1">
                <a:solidFill>
                  <a:schemeClr val="dk1"/>
                </a:solidFill>
              </a:defRPr>
            </a:lvl9pPr>
          </a:lstStyle>
          <a:p>
            <a:endParaRPr/>
          </a:p>
        </p:txBody>
      </p:sp>
      <p:sp>
        <p:nvSpPr>
          <p:cNvPr id="140" name="Google Shape;140;p21"/>
          <p:cNvSpPr txBox="1">
            <a:spLocks noGrp="1"/>
          </p:cNvSpPr>
          <p:nvPr>
            <p:ph type="subTitle" idx="1"/>
          </p:nvPr>
        </p:nvSpPr>
        <p:spPr>
          <a:xfrm>
            <a:off x="3058800" y="1873367"/>
            <a:ext cx="3026400" cy="99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178179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5">
  <p:cSld name="Title and text 5">
    <p:bg>
      <p:bgPr>
        <a:solidFill>
          <a:schemeClr val="accent6"/>
        </a:solidFill>
        <a:effectLst/>
      </p:bgPr>
    </p:bg>
    <p:spTree>
      <p:nvGrpSpPr>
        <p:cNvPr id="1" name="Shape 141"/>
        <p:cNvGrpSpPr/>
        <p:nvPr/>
      </p:nvGrpSpPr>
      <p:grpSpPr>
        <a:xfrm>
          <a:off x="0" y="0"/>
          <a:ext cx="0" cy="0"/>
          <a:chOff x="0" y="0"/>
          <a:chExt cx="0" cy="0"/>
        </a:xfrm>
      </p:grpSpPr>
      <p:sp>
        <p:nvSpPr>
          <p:cNvPr id="142" name="Google Shape;142;p22"/>
          <p:cNvSpPr/>
          <p:nvPr/>
        </p:nvSpPr>
        <p:spPr>
          <a:xfrm rot="5400000">
            <a:off x="-3440300" y="-797850"/>
            <a:ext cx="13257600" cy="6739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2"/>
          <p:cNvSpPr/>
          <p:nvPr/>
        </p:nvSpPr>
        <p:spPr>
          <a:xfrm rot="-5400000">
            <a:off x="4398975" y="-370300"/>
            <a:ext cx="5766000" cy="55911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2"/>
          <p:cNvSpPr txBox="1">
            <a:spLocks noGrp="1"/>
          </p:cNvSpPr>
          <p:nvPr>
            <p:ph type="ctrTitle"/>
          </p:nvPr>
        </p:nvSpPr>
        <p:spPr>
          <a:xfrm>
            <a:off x="713225" y="1672475"/>
            <a:ext cx="3026400" cy="585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8000"/>
              <a:buNone/>
              <a:defRPr sz="3000" b="1">
                <a:solidFill>
                  <a:schemeClr val="lt1"/>
                </a:solidFill>
              </a:defRPr>
            </a:lvl1pPr>
            <a:lvl2pPr lvl="1" algn="ctr" rtl="0">
              <a:spcBef>
                <a:spcPts val="0"/>
              </a:spcBef>
              <a:spcAft>
                <a:spcPts val="0"/>
              </a:spcAft>
              <a:buClr>
                <a:schemeClr val="lt1"/>
              </a:buClr>
              <a:buSzPts val="8000"/>
              <a:buNone/>
              <a:defRPr sz="8000" b="1">
                <a:solidFill>
                  <a:schemeClr val="lt1"/>
                </a:solidFill>
              </a:defRPr>
            </a:lvl2pPr>
            <a:lvl3pPr lvl="2" algn="ctr" rtl="0">
              <a:spcBef>
                <a:spcPts val="0"/>
              </a:spcBef>
              <a:spcAft>
                <a:spcPts val="0"/>
              </a:spcAft>
              <a:buClr>
                <a:schemeClr val="lt1"/>
              </a:buClr>
              <a:buSzPts val="8000"/>
              <a:buNone/>
              <a:defRPr sz="8000" b="1">
                <a:solidFill>
                  <a:schemeClr val="lt1"/>
                </a:solidFill>
              </a:defRPr>
            </a:lvl3pPr>
            <a:lvl4pPr lvl="3" algn="ctr" rtl="0">
              <a:spcBef>
                <a:spcPts val="0"/>
              </a:spcBef>
              <a:spcAft>
                <a:spcPts val="0"/>
              </a:spcAft>
              <a:buClr>
                <a:schemeClr val="lt1"/>
              </a:buClr>
              <a:buSzPts val="8000"/>
              <a:buNone/>
              <a:defRPr sz="8000" b="1">
                <a:solidFill>
                  <a:schemeClr val="lt1"/>
                </a:solidFill>
              </a:defRPr>
            </a:lvl4pPr>
            <a:lvl5pPr lvl="4" algn="ctr" rtl="0">
              <a:spcBef>
                <a:spcPts val="0"/>
              </a:spcBef>
              <a:spcAft>
                <a:spcPts val="0"/>
              </a:spcAft>
              <a:buClr>
                <a:schemeClr val="lt1"/>
              </a:buClr>
              <a:buSzPts val="8000"/>
              <a:buNone/>
              <a:defRPr sz="8000" b="1">
                <a:solidFill>
                  <a:schemeClr val="lt1"/>
                </a:solidFill>
              </a:defRPr>
            </a:lvl5pPr>
            <a:lvl6pPr lvl="5" algn="ctr" rtl="0">
              <a:spcBef>
                <a:spcPts val="0"/>
              </a:spcBef>
              <a:spcAft>
                <a:spcPts val="0"/>
              </a:spcAft>
              <a:buClr>
                <a:schemeClr val="lt1"/>
              </a:buClr>
              <a:buSzPts val="8000"/>
              <a:buNone/>
              <a:defRPr sz="8000" b="1">
                <a:solidFill>
                  <a:schemeClr val="lt1"/>
                </a:solidFill>
              </a:defRPr>
            </a:lvl6pPr>
            <a:lvl7pPr lvl="6" algn="ctr" rtl="0">
              <a:spcBef>
                <a:spcPts val="0"/>
              </a:spcBef>
              <a:spcAft>
                <a:spcPts val="0"/>
              </a:spcAft>
              <a:buClr>
                <a:schemeClr val="lt1"/>
              </a:buClr>
              <a:buSzPts val="8000"/>
              <a:buNone/>
              <a:defRPr sz="8000" b="1">
                <a:solidFill>
                  <a:schemeClr val="lt1"/>
                </a:solidFill>
              </a:defRPr>
            </a:lvl7pPr>
            <a:lvl8pPr lvl="7" algn="ctr" rtl="0">
              <a:spcBef>
                <a:spcPts val="0"/>
              </a:spcBef>
              <a:spcAft>
                <a:spcPts val="0"/>
              </a:spcAft>
              <a:buClr>
                <a:schemeClr val="lt1"/>
              </a:buClr>
              <a:buSzPts val="8000"/>
              <a:buNone/>
              <a:defRPr sz="8000" b="1">
                <a:solidFill>
                  <a:schemeClr val="lt1"/>
                </a:solidFill>
              </a:defRPr>
            </a:lvl8pPr>
            <a:lvl9pPr lvl="8" algn="ctr" rtl="0">
              <a:spcBef>
                <a:spcPts val="0"/>
              </a:spcBef>
              <a:spcAft>
                <a:spcPts val="0"/>
              </a:spcAft>
              <a:buClr>
                <a:schemeClr val="lt1"/>
              </a:buClr>
              <a:buSzPts val="8000"/>
              <a:buNone/>
              <a:defRPr sz="8000" b="1">
                <a:solidFill>
                  <a:schemeClr val="lt1"/>
                </a:solidFill>
              </a:defRPr>
            </a:lvl9pPr>
          </a:lstStyle>
          <a:p>
            <a:endParaRPr/>
          </a:p>
        </p:txBody>
      </p:sp>
      <p:sp>
        <p:nvSpPr>
          <p:cNvPr id="145" name="Google Shape;145;p22"/>
          <p:cNvSpPr txBox="1">
            <a:spLocks noGrp="1"/>
          </p:cNvSpPr>
          <p:nvPr>
            <p:ph type="subTitle" idx="1"/>
          </p:nvPr>
        </p:nvSpPr>
        <p:spPr>
          <a:xfrm>
            <a:off x="713225" y="2472004"/>
            <a:ext cx="3026400" cy="99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146" name="Google Shape;146;p22"/>
          <p:cNvSpPr/>
          <p:nvPr/>
        </p:nvSpPr>
        <p:spPr>
          <a:xfrm rot="-2700000">
            <a:off x="4008372" y="-4515765"/>
            <a:ext cx="5766173" cy="5590952"/>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47" name="Google Shape;147;p22"/>
          <p:cNvCxnSpPr/>
          <p:nvPr/>
        </p:nvCxnSpPr>
        <p:spPr>
          <a:xfrm rot="10800000" flipH="1">
            <a:off x="4562550" y="-204075"/>
            <a:ext cx="6010200" cy="618180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7620984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6">
  <p:cSld name="Title and text 6">
    <p:bg>
      <p:bgPr>
        <a:solidFill>
          <a:schemeClr val="accent5"/>
        </a:solidFill>
        <a:effectLst/>
      </p:bgPr>
    </p:bg>
    <p:spTree>
      <p:nvGrpSpPr>
        <p:cNvPr id="1" name="Shape 148"/>
        <p:cNvGrpSpPr/>
        <p:nvPr/>
      </p:nvGrpSpPr>
      <p:grpSpPr>
        <a:xfrm>
          <a:off x="0" y="0"/>
          <a:ext cx="0" cy="0"/>
          <a:chOff x="0" y="0"/>
          <a:chExt cx="0" cy="0"/>
        </a:xfrm>
      </p:grpSpPr>
      <p:sp>
        <p:nvSpPr>
          <p:cNvPr id="149" name="Google Shape;149;p23"/>
          <p:cNvSpPr txBox="1">
            <a:spLocks noGrp="1"/>
          </p:cNvSpPr>
          <p:nvPr>
            <p:ph type="body" idx="1"/>
          </p:nvPr>
        </p:nvSpPr>
        <p:spPr>
          <a:xfrm>
            <a:off x="4039975" y="2245288"/>
            <a:ext cx="4390800" cy="652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150" name="Google Shape;150;p23"/>
          <p:cNvSpPr txBox="1">
            <a:spLocks noGrp="1"/>
          </p:cNvSpPr>
          <p:nvPr>
            <p:ph type="title"/>
          </p:nvPr>
        </p:nvSpPr>
        <p:spPr>
          <a:xfrm>
            <a:off x="4168000" y="963075"/>
            <a:ext cx="4262700" cy="963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700"/>
              <a:buNone/>
              <a:defRPr sz="3000"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Tree>
    <p:extLst>
      <p:ext uri="{BB962C8B-B14F-4D97-AF65-F5344CB8AC3E}">
        <p14:creationId xmlns:p14="http://schemas.microsoft.com/office/powerpoint/2010/main" val="25786219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7">
  <p:cSld name="Title and text 7">
    <p:bg>
      <p:bgPr>
        <a:solidFill>
          <a:schemeClr val="accent5"/>
        </a:solidFill>
        <a:effectLst/>
      </p:bgPr>
    </p:bg>
    <p:spTree>
      <p:nvGrpSpPr>
        <p:cNvPr id="1" name="Shape 151"/>
        <p:cNvGrpSpPr/>
        <p:nvPr/>
      </p:nvGrpSpPr>
      <p:grpSpPr>
        <a:xfrm>
          <a:off x="0" y="0"/>
          <a:ext cx="0" cy="0"/>
          <a:chOff x="0" y="0"/>
          <a:chExt cx="0" cy="0"/>
        </a:xfrm>
      </p:grpSpPr>
      <p:sp>
        <p:nvSpPr>
          <p:cNvPr id="152" name="Google Shape;152;p24"/>
          <p:cNvSpPr/>
          <p:nvPr/>
        </p:nvSpPr>
        <p:spPr>
          <a:xfrm>
            <a:off x="0" y="0"/>
            <a:ext cx="43479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53" name="Google Shape;153;p24"/>
          <p:cNvSpPr txBox="1">
            <a:spLocks noGrp="1"/>
          </p:cNvSpPr>
          <p:nvPr>
            <p:ph type="title"/>
          </p:nvPr>
        </p:nvSpPr>
        <p:spPr>
          <a:xfrm>
            <a:off x="5024185" y="1440200"/>
            <a:ext cx="3400800" cy="5286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Clr>
                <a:schemeClr val="dk1"/>
              </a:buClr>
              <a:buSzPts val="3000"/>
              <a:buNone/>
              <a:defRPr sz="3000" b="1">
                <a:solidFill>
                  <a:schemeClr val="dk1"/>
                </a:solidFill>
              </a:defRPr>
            </a:lvl1pPr>
            <a:lvl2pPr lvl="1" rtl="0">
              <a:spcBef>
                <a:spcPts val="0"/>
              </a:spcBef>
              <a:spcAft>
                <a:spcPts val="0"/>
              </a:spcAft>
              <a:buClr>
                <a:schemeClr val="dk1"/>
              </a:buClr>
              <a:buSzPts val="2000"/>
              <a:buNone/>
              <a:defRPr sz="2000" b="1">
                <a:solidFill>
                  <a:schemeClr val="dk1"/>
                </a:solidFill>
              </a:defRPr>
            </a:lvl2pPr>
            <a:lvl3pPr lvl="2" rtl="0">
              <a:spcBef>
                <a:spcPts val="0"/>
              </a:spcBef>
              <a:spcAft>
                <a:spcPts val="0"/>
              </a:spcAft>
              <a:buClr>
                <a:schemeClr val="dk1"/>
              </a:buClr>
              <a:buSzPts val="2000"/>
              <a:buNone/>
              <a:defRPr sz="2000" b="1">
                <a:solidFill>
                  <a:schemeClr val="dk1"/>
                </a:solidFill>
              </a:defRPr>
            </a:lvl3pPr>
            <a:lvl4pPr lvl="3" rtl="0">
              <a:spcBef>
                <a:spcPts val="0"/>
              </a:spcBef>
              <a:spcAft>
                <a:spcPts val="0"/>
              </a:spcAft>
              <a:buClr>
                <a:schemeClr val="dk1"/>
              </a:buClr>
              <a:buSzPts val="2000"/>
              <a:buNone/>
              <a:defRPr sz="2000" b="1">
                <a:solidFill>
                  <a:schemeClr val="dk1"/>
                </a:solidFill>
              </a:defRPr>
            </a:lvl4pPr>
            <a:lvl5pPr lvl="4" rtl="0">
              <a:spcBef>
                <a:spcPts val="0"/>
              </a:spcBef>
              <a:spcAft>
                <a:spcPts val="0"/>
              </a:spcAft>
              <a:buClr>
                <a:schemeClr val="dk1"/>
              </a:buClr>
              <a:buSzPts val="2000"/>
              <a:buNone/>
              <a:defRPr sz="2000" b="1">
                <a:solidFill>
                  <a:schemeClr val="dk1"/>
                </a:solidFill>
              </a:defRPr>
            </a:lvl5pPr>
            <a:lvl6pPr lvl="5" rtl="0">
              <a:spcBef>
                <a:spcPts val="0"/>
              </a:spcBef>
              <a:spcAft>
                <a:spcPts val="0"/>
              </a:spcAft>
              <a:buClr>
                <a:schemeClr val="dk1"/>
              </a:buClr>
              <a:buSzPts val="2000"/>
              <a:buNone/>
              <a:defRPr sz="2000" b="1">
                <a:solidFill>
                  <a:schemeClr val="dk1"/>
                </a:solidFill>
              </a:defRPr>
            </a:lvl6pPr>
            <a:lvl7pPr lvl="6" rtl="0">
              <a:spcBef>
                <a:spcPts val="0"/>
              </a:spcBef>
              <a:spcAft>
                <a:spcPts val="0"/>
              </a:spcAft>
              <a:buClr>
                <a:schemeClr val="dk1"/>
              </a:buClr>
              <a:buSzPts val="2000"/>
              <a:buNone/>
              <a:defRPr sz="2000" b="1">
                <a:solidFill>
                  <a:schemeClr val="dk1"/>
                </a:solidFill>
              </a:defRPr>
            </a:lvl7pPr>
            <a:lvl8pPr lvl="7" rtl="0">
              <a:spcBef>
                <a:spcPts val="0"/>
              </a:spcBef>
              <a:spcAft>
                <a:spcPts val="0"/>
              </a:spcAft>
              <a:buClr>
                <a:schemeClr val="dk1"/>
              </a:buClr>
              <a:buSzPts val="2000"/>
              <a:buNone/>
              <a:defRPr sz="2000" b="1">
                <a:solidFill>
                  <a:schemeClr val="dk1"/>
                </a:solidFill>
              </a:defRPr>
            </a:lvl8pPr>
            <a:lvl9pPr lvl="8" rtl="0">
              <a:spcBef>
                <a:spcPts val="0"/>
              </a:spcBef>
              <a:spcAft>
                <a:spcPts val="0"/>
              </a:spcAft>
              <a:buClr>
                <a:schemeClr val="dk1"/>
              </a:buClr>
              <a:buSzPts val="2000"/>
              <a:buNone/>
              <a:defRPr sz="2000" b="1">
                <a:solidFill>
                  <a:schemeClr val="dk1"/>
                </a:solidFill>
              </a:defRPr>
            </a:lvl9pPr>
          </a:lstStyle>
          <a:p>
            <a:endParaRPr/>
          </a:p>
        </p:txBody>
      </p:sp>
      <p:sp>
        <p:nvSpPr>
          <p:cNvPr id="154" name="Google Shape;154;p24"/>
          <p:cNvSpPr txBox="1">
            <a:spLocks noGrp="1"/>
          </p:cNvSpPr>
          <p:nvPr>
            <p:ph type="subTitle" idx="1"/>
          </p:nvPr>
        </p:nvSpPr>
        <p:spPr>
          <a:xfrm>
            <a:off x="5024185" y="2263300"/>
            <a:ext cx="3400800" cy="1317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33192119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9">
  <p:cSld name="Title and text 9">
    <p:bg>
      <p:bgPr>
        <a:solidFill>
          <a:schemeClr val="accent6"/>
        </a:solidFill>
        <a:effectLst/>
      </p:bgPr>
    </p:bg>
    <p:spTree>
      <p:nvGrpSpPr>
        <p:cNvPr id="1" name="Shape 161"/>
        <p:cNvGrpSpPr/>
        <p:nvPr/>
      </p:nvGrpSpPr>
      <p:grpSpPr>
        <a:xfrm>
          <a:off x="0" y="0"/>
          <a:ext cx="0" cy="0"/>
          <a:chOff x="0" y="0"/>
          <a:chExt cx="0" cy="0"/>
        </a:xfrm>
      </p:grpSpPr>
      <p:sp>
        <p:nvSpPr>
          <p:cNvPr id="162" name="Google Shape;162;p26"/>
          <p:cNvSpPr/>
          <p:nvPr/>
        </p:nvSpPr>
        <p:spPr>
          <a:xfrm rot="10800000" flipH="1">
            <a:off x="-2390100" y="-102475"/>
            <a:ext cx="13887000" cy="65724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26"/>
          <p:cNvSpPr/>
          <p:nvPr/>
        </p:nvSpPr>
        <p:spPr>
          <a:xfrm>
            <a:off x="-5261951" y="1545125"/>
            <a:ext cx="7035600" cy="32772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26"/>
          <p:cNvSpPr txBox="1">
            <a:spLocks noGrp="1"/>
          </p:cNvSpPr>
          <p:nvPr>
            <p:ph type="body" idx="1"/>
          </p:nvPr>
        </p:nvSpPr>
        <p:spPr>
          <a:xfrm>
            <a:off x="2434275" y="3133239"/>
            <a:ext cx="4275300" cy="481200"/>
          </a:xfrm>
          <a:prstGeom prst="rect">
            <a:avLst/>
          </a:prstGeom>
        </p:spPr>
        <p:txBody>
          <a:bodyPr spcFirstLastPara="1" wrap="square" lIns="91425" tIns="91425" rIns="91425" bIns="91425" anchor="t" anchorCtr="0">
            <a:noAutofit/>
          </a:bodyPr>
          <a:lstStyle>
            <a:lvl1pPr marL="457200" lvl="0" indent="-323850" algn="ctr" rtl="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marL="914400" lvl="1" indent="-298450" rtl="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marL="1371600" lvl="2"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marL="1828800" lvl="3"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marL="2286000" lvl="4"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marL="2743200" lvl="5"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marL="3200400" lvl="6"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marL="3657600" lvl="7"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marL="4114800" lvl="8" indent="-298450" rtl="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a:endParaRPr/>
          </a:p>
        </p:txBody>
      </p:sp>
      <p:sp>
        <p:nvSpPr>
          <p:cNvPr id="165" name="Google Shape;165;p26"/>
          <p:cNvSpPr txBox="1">
            <a:spLocks noGrp="1"/>
          </p:cNvSpPr>
          <p:nvPr>
            <p:ph type="title"/>
          </p:nvPr>
        </p:nvSpPr>
        <p:spPr>
          <a:xfrm>
            <a:off x="1726200" y="1681450"/>
            <a:ext cx="5691600" cy="1311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8000" b="1">
                <a:solidFill>
                  <a:schemeClr val="lt1"/>
                </a:solidFill>
              </a:defRPr>
            </a:lvl1pPr>
            <a:lvl2pPr lvl="1" rtl="0">
              <a:spcBef>
                <a:spcPts val="0"/>
              </a:spcBef>
              <a:spcAft>
                <a:spcPts val="0"/>
              </a:spcAft>
              <a:buClr>
                <a:schemeClr val="lt1"/>
              </a:buClr>
              <a:buSzPts val="6000"/>
              <a:buNone/>
              <a:defRPr sz="6000" b="1">
                <a:solidFill>
                  <a:schemeClr val="lt1"/>
                </a:solidFill>
              </a:defRPr>
            </a:lvl2pPr>
            <a:lvl3pPr lvl="2" rtl="0">
              <a:spcBef>
                <a:spcPts val="0"/>
              </a:spcBef>
              <a:spcAft>
                <a:spcPts val="0"/>
              </a:spcAft>
              <a:buClr>
                <a:schemeClr val="lt1"/>
              </a:buClr>
              <a:buSzPts val="6000"/>
              <a:buNone/>
              <a:defRPr sz="6000" b="1">
                <a:solidFill>
                  <a:schemeClr val="lt1"/>
                </a:solidFill>
              </a:defRPr>
            </a:lvl3pPr>
            <a:lvl4pPr lvl="3" rtl="0">
              <a:spcBef>
                <a:spcPts val="0"/>
              </a:spcBef>
              <a:spcAft>
                <a:spcPts val="0"/>
              </a:spcAft>
              <a:buClr>
                <a:schemeClr val="lt1"/>
              </a:buClr>
              <a:buSzPts val="6000"/>
              <a:buNone/>
              <a:defRPr sz="6000" b="1">
                <a:solidFill>
                  <a:schemeClr val="lt1"/>
                </a:solidFill>
              </a:defRPr>
            </a:lvl4pPr>
            <a:lvl5pPr lvl="4" rtl="0">
              <a:spcBef>
                <a:spcPts val="0"/>
              </a:spcBef>
              <a:spcAft>
                <a:spcPts val="0"/>
              </a:spcAft>
              <a:buClr>
                <a:schemeClr val="lt1"/>
              </a:buClr>
              <a:buSzPts val="6000"/>
              <a:buNone/>
              <a:defRPr sz="6000" b="1">
                <a:solidFill>
                  <a:schemeClr val="lt1"/>
                </a:solidFill>
              </a:defRPr>
            </a:lvl5pPr>
            <a:lvl6pPr lvl="5" rtl="0">
              <a:spcBef>
                <a:spcPts val="0"/>
              </a:spcBef>
              <a:spcAft>
                <a:spcPts val="0"/>
              </a:spcAft>
              <a:buClr>
                <a:schemeClr val="lt1"/>
              </a:buClr>
              <a:buSzPts val="6000"/>
              <a:buNone/>
              <a:defRPr sz="6000" b="1">
                <a:solidFill>
                  <a:schemeClr val="lt1"/>
                </a:solidFill>
              </a:defRPr>
            </a:lvl6pPr>
            <a:lvl7pPr lvl="6" rtl="0">
              <a:spcBef>
                <a:spcPts val="0"/>
              </a:spcBef>
              <a:spcAft>
                <a:spcPts val="0"/>
              </a:spcAft>
              <a:buClr>
                <a:schemeClr val="lt1"/>
              </a:buClr>
              <a:buSzPts val="6000"/>
              <a:buNone/>
              <a:defRPr sz="6000" b="1">
                <a:solidFill>
                  <a:schemeClr val="lt1"/>
                </a:solidFill>
              </a:defRPr>
            </a:lvl7pPr>
            <a:lvl8pPr lvl="7" rtl="0">
              <a:spcBef>
                <a:spcPts val="0"/>
              </a:spcBef>
              <a:spcAft>
                <a:spcPts val="0"/>
              </a:spcAft>
              <a:buClr>
                <a:schemeClr val="lt1"/>
              </a:buClr>
              <a:buSzPts val="6000"/>
              <a:buNone/>
              <a:defRPr sz="6000" b="1">
                <a:solidFill>
                  <a:schemeClr val="lt1"/>
                </a:solidFill>
              </a:defRPr>
            </a:lvl8pPr>
            <a:lvl9pPr lvl="8" rtl="0">
              <a:spcBef>
                <a:spcPts val="0"/>
              </a:spcBef>
              <a:spcAft>
                <a:spcPts val="0"/>
              </a:spcAft>
              <a:buClr>
                <a:schemeClr val="lt1"/>
              </a:buClr>
              <a:buSzPts val="6000"/>
              <a:buNone/>
              <a:defRPr sz="6000" b="1">
                <a:solidFill>
                  <a:schemeClr val="lt1"/>
                </a:solidFill>
              </a:defRPr>
            </a:lvl9pPr>
          </a:lstStyle>
          <a:p>
            <a:endParaRPr/>
          </a:p>
        </p:txBody>
      </p:sp>
      <p:sp>
        <p:nvSpPr>
          <p:cNvPr id="166" name="Google Shape;166;p26"/>
          <p:cNvSpPr/>
          <p:nvPr/>
        </p:nvSpPr>
        <p:spPr>
          <a:xfrm rot="10800000">
            <a:off x="6919375" y="-738125"/>
            <a:ext cx="3405900" cy="3302400"/>
          </a:xfrm>
          <a:prstGeom prst="rtTriangl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67" name="Google Shape;167;p26"/>
          <p:cNvSpPr/>
          <p:nvPr/>
        </p:nvSpPr>
        <p:spPr>
          <a:xfrm rot="10800000">
            <a:off x="7062250" y="-795275"/>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Tree>
    <p:extLst>
      <p:ext uri="{BB962C8B-B14F-4D97-AF65-F5344CB8AC3E}">
        <p14:creationId xmlns:p14="http://schemas.microsoft.com/office/powerpoint/2010/main" val="13847996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solidFill>
          <a:schemeClr val="dk1"/>
        </a:solidFill>
        <a:effectLst/>
      </p:bgPr>
    </p:bg>
    <p:spTree>
      <p:nvGrpSpPr>
        <p:cNvPr id="1" name="Shape 168"/>
        <p:cNvGrpSpPr/>
        <p:nvPr/>
      </p:nvGrpSpPr>
      <p:grpSpPr>
        <a:xfrm>
          <a:off x="0" y="0"/>
          <a:ext cx="0" cy="0"/>
          <a:chOff x="0" y="0"/>
          <a:chExt cx="0" cy="0"/>
        </a:xfrm>
      </p:grpSpPr>
      <p:sp>
        <p:nvSpPr>
          <p:cNvPr id="169" name="Google Shape;169;p27"/>
          <p:cNvSpPr/>
          <p:nvPr/>
        </p:nvSpPr>
        <p:spPr>
          <a:xfrm rot="-5400000">
            <a:off x="7319425" y="3228300"/>
            <a:ext cx="2112600" cy="2048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7"/>
          <p:cNvSpPr/>
          <p:nvPr/>
        </p:nvSpPr>
        <p:spPr>
          <a:xfrm>
            <a:off x="-519650" y="2386850"/>
            <a:ext cx="3405900" cy="33024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71" name="Google Shape;171;p27"/>
          <p:cNvSpPr/>
          <p:nvPr/>
        </p:nvSpPr>
        <p:spPr>
          <a:xfrm>
            <a:off x="-738725" y="2482100"/>
            <a:ext cx="3405900" cy="3302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72" name="Google Shape;172;p27"/>
          <p:cNvSpPr/>
          <p:nvPr/>
        </p:nvSpPr>
        <p:spPr>
          <a:xfrm rot="10800000">
            <a:off x="6727825" y="-915550"/>
            <a:ext cx="3405900" cy="3302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73" name="Google Shape;173;p27"/>
          <p:cNvSpPr/>
          <p:nvPr/>
        </p:nvSpPr>
        <p:spPr>
          <a:xfrm rot="5400000">
            <a:off x="-262475" y="-1889875"/>
            <a:ext cx="3405900" cy="33024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74" name="Google Shape;174;p27"/>
          <p:cNvSpPr txBox="1">
            <a:spLocks noGrp="1"/>
          </p:cNvSpPr>
          <p:nvPr>
            <p:ph type="title"/>
          </p:nvPr>
        </p:nvSpPr>
        <p:spPr>
          <a:xfrm>
            <a:off x="713226" y="1795438"/>
            <a:ext cx="3400800" cy="528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3000"/>
              <a:buNone/>
              <a:defRPr sz="3000" b="1">
                <a:solidFill>
                  <a:schemeClr val="lt1"/>
                </a:solidFill>
              </a:defRPr>
            </a:lvl1pPr>
            <a:lvl2pPr lvl="1" rtl="0">
              <a:spcBef>
                <a:spcPts val="0"/>
              </a:spcBef>
              <a:spcAft>
                <a:spcPts val="0"/>
              </a:spcAft>
              <a:buClr>
                <a:schemeClr val="lt1"/>
              </a:buClr>
              <a:buSzPts val="2000"/>
              <a:buNone/>
              <a:defRPr sz="2000" b="1">
                <a:solidFill>
                  <a:schemeClr val="lt1"/>
                </a:solidFill>
              </a:defRPr>
            </a:lvl2pPr>
            <a:lvl3pPr lvl="2" rtl="0">
              <a:spcBef>
                <a:spcPts val="0"/>
              </a:spcBef>
              <a:spcAft>
                <a:spcPts val="0"/>
              </a:spcAft>
              <a:buClr>
                <a:schemeClr val="lt1"/>
              </a:buClr>
              <a:buSzPts val="2000"/>
              <a:buNone/>
              <a:defRPr sz="2000" b="1">
                <a:solidFill>
                  <a:schemeClr val="lt1"/>
                </a:solidFill>
              </a:defRPr>
            </a:lvl3pPr>
            <a:lvl4pPr lvl="3" rtl="0">
              <a:spcBef>
                <a:spcPts val="0"/>
              </a:spcBef>
              <a:spcAft>
                <a:spcPts val="0"/>
              </a:spcAft>
              <a:buClr>
                <a:schemeClr val="lt1"/>
              </a:buClr>
              <a:buSzPts val="2000"/>
              <a:buNone/>
              <a:defRPr sz="2000" b="1">
                <a:solidFill>
                  <a:schemeClr val="lt1"/>
                </a:solidFill>
              </a:defRPr>
            </a:lvl4pPr>
            <a:lvl5pPr lvl="4" rtl="0">
              <a:spcBef>
                <a:spcPts val="0"/>
              </a:spcBef>
              <a:spcAft>
                <a:spcPts val="0"/>
              </a:spcAft>
              <a:buClr>
                <a:schemeClr val="lt1"/>
              </a:buClr>
              <a:buSzPts val="2000"/>
              <a:buNone/>
              <a:defRPr sz="2000" b="1">
                <a:solidFill>
                  <a:schemeClr val="lt1"/>
                </a:solidFill>
              </a:defRPr>
            </a:lvl5pPr>
            <a:lvl6pPr lvl="5" rtl="0">
              <a:spcBef>
                <a:spcPts val="0"/>
              </a:spcBef>
              <a:spcAft>
                <a:spcPts val="0"/>
              </a:spcAft>
              <a:buClr>
                <a:schemeClr val="lt1"/>
              </a:buClr>
              <a:buSzPts val="2000"/>
              <a:buNone/>
              <a:defRPr sz="2000" b="1">
                <a:solidFill>
                  <a:schemeClr val="lt1"/>
                </a:solidFill>
              </a:defRPr>
            </a:lvl6pPr>
            <a:lvl7pPr lvl="6" rtl="0">
              <a:spcBef>
                <a:spcPts val="0"/>
              </a:spcBef>
              <a:spcAft>
                <a:spcPts val="0"/>
              </a:spcAft>
              <a:buClr>
                <a:schemeClr val="lt1"/>
              </a:buClr>
              <a:buSzPts val="2000"/>
              <a:buNone/>
              <a:defRPr sz="2000" b="1">
                <a:solidFill>
                  <a:schemeClr val="lt1"/>
                </a:solidFill>
              </a:defRPr>
            </a:lvl7pPr>
            <a:lvl8pPr lvl="7" rtl="0">
              <a:spcBef>
                <a:spcPts val="0"/>
              </a:spcBef>
              <a:spcAft>
                <a:spcPts val="0"/>
              </a:spcAft>
              <a:buClr>
                <a:schemeClr val="lt1"/>
              </a:buClr>
              <a:buSzPts val="2000"/>
              <a:buNone/>
              <a:defRPr sz="2000" b="1">
                <a:solidFill>
                  <a:schemeClr val="lt1"/>
                </a:solidFill>
              </a:defRPr>
            </a:lvl8pPr>
            <a:lvl9pPr lvl="8" rtl="0">
              <a:spcBef>
                <a:spcPts val="0"/>
              </a:spcBef>
              <a:spcAft>
                <a:spcPts val="0"/>
              </a:spcAft>
              <a:buClr>
                <a:schemeClr val="lt1"/>
              </a:buClr>
              <a:buSzPts val="2000"/>
              <a:buNone/>
              <a:defRPr sz="2000" b="1">
                <a:solidFill>
                  <a:schemeClr val="lt1"/>
                </a:solidFill>
              </a:defRPr>
            </a:lvl9pPr>
          </a:lstStyle>
          <a:p>
            <a:endParaRPr/>
          </a:p>
        </p:txBody>
      </p:sp>
      <p:sp>
        <p:nvSpPr>
          <p:cNvPr id="175" name="Google Shape;175;p27"/>
          <p:cNvSpPr txBox="1">
            <a:spLocks noGrp="1"/>
          </p:cNvSpPr>
          <p:nvPr>
            <p:ph type="subTitle" idx="1"/>
          </p:nvPr>
        </p:nvSpPr>
        <p:spPr>
          <a:xfrm>
            <a:off x="713225" y="2630156"/>
            <a:ext cx="3400800" cy="42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rtl="0">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5105775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point 1">
  <p:cSld name="Main point 1">
    <p:bg>
      <p:bgPr>
        <a:solidFill>
          <a:schemeClr val="accent6"/>
        </a:solidFill>
        <a:effectLst/>
      </p:bgPr>
    </p:bg>
    <p:spTree>
      <p:nvGrpSpPr>
        <p:cNvPr id="1" name="Shape 176"/>
        <p:cNvGrpSpPr/>
        <p:nvPr/>
      </p:nvGrpSpPr>
      <p:grpSpPr>
        <a:xfrm>
          <a:off x="0" y="0"/>
          <a:ext cx="0" cy="0"/>
          <a:chOff x="0" y="0"/>
          <a:chExt cx="0" cy="0"/>
        </a:xfrm>
      </p:grpSpPr>
      <p:sp>
        <p:nvSpPr>
          <p:cNvPr id="177" name="Google Shape;177;p28"/>
          <p:cNvSpPr/>
          <p:nvPr/>
        </p:nvSpPr>
        <p:spPr>
          <a:xfrm rot="-5400000">
            <a:off x="4642941" y="-1673359"/>
            <a:ext cx="7685100" cy="74514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78" name="Google Shape;178;p28"/>
          <p:cNvSpPr/>
          <p:nvPr/>
        </p:nvSpPr>
        <p:spPr>
          <a:xfrm rot="-5400000" flipH="1">
            <a:off x="2841550" y="288050"/>
            <a:ext cx="10141200" cy="4567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28"/>
          <p:cNvSpPr txBox="1">
            <a:spLocks noGrp="1"/>
          </p:cNvSpPr>
          <p:nvPr>
            <p:ph type="title"/>
          </p:nvPr>
        </p:nvSpPr>
        <p:spPr>
          <a:xfrm>
            <a:off x="713225" y="1627150"/>
            <a:ext cx="4659300" cy="1897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6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180" name="Google Shape;180;p28"/>
          <p:cNvSpPr/>
          <p:nvPr/>
        </p:nvSpPr>
        <p:spPr>
          <a:xfrm rot="5400000">
            <a:off x="-341212" y="-788137"/>
            <a:ext cx="3405900" cy="33024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81" name="Google Shape;181;p28"/>
          <p:cNvSpPr/>
          <p:nvPr/>
        </p:nvSpPr>
        <p:spPr>
          <a:xfrm rot="5400000">
            <a:off x="-436462" y="-1007212"/>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82" name="Google Shape;182;p28"/>
          <p:cNvSpPr/>
          <p:nvPr/>
        </p:nvSpPr>
        <p:spPr>
          <a:xfrm flipH="1">
            <a:off x="5408725" y="4511825"/>
            <a:ext cx="3458400" cy="19239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99384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accent5"/>
        </a:solidFill>
        <a:effectLst/>
      </p:bgPr>
    </p:bg>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1319574" y="2011125"/>
            <a:ext cx="19593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185" name="Google Shape;185;p29"/>
          <p:cNvSpPr txBox="1">
            <a:spLocks noGrp="1"/>
          </p:cNvSpPr>
          <p:nvPr>
            <p:ph type="subTitle" idx="1"/>
          </p:nvPr>
        </p:nvSpPr>
        <p:spPr>
          <a:xfrm>
            <a:off x="1319576" y="2286575"/>
            <a:ext cx="2221500" cy="5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86" name="Google Shape;186;p29"/>
          <p:cNvSpPr txBox="1">
            <a:spLocks noGrp="1"/>
          </p:cNvSpPr>
          <p:nvPr>
            <p:ph type="title" idx="2"/>
          </p:nvPr>
        </p:nvSpPr>
        <p:spPr>
          <a:xfrm>
            <a:off x="4681398" y="2011275"/>
            <a:ext cx="19593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187" name="Google Shape;187;p29"/>
          <p:cNvSpPr txBox="1">
            <a:spLocks noGrp="1"/>
          </p:cNvSpPr>
          <p:nvPr>
            <p:ph type="subTitle" idx="3"/>
          </p:nvPr>
        </p:nvSpPr>
        <p:spPr>
          <a:xfrm>
            <a:off x="4681376" y="2285050"/>
            <a:ext cx="2221500" cy="5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88" name="Google Shape;188;p29"/>
          <p:cNvSpPr txBox="1">
            <a:spLocks noGrp="1"/>
          </p:cNvSpPr>
          <p:nvPr>
            <p:ph type="title" idx="4"/>
          </p:nvPr>
        </p:nvSpPr>
        <p:spPr>
          <a:xfrm>
            <a:off x="2410949" y="3268425"/>
            <a:ext cx="19593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189" name="Google Shape;189;p29"/>
          <p:cNvSpPr txBox="1">
            <a:spLocks noGrp="1"/>
          </p:cNvSpPr>
          <p:nvPr>
            <p:ph type="subTitle" idx="5"/>
          </p:nvPr>
        </p:nvSpPr>
        <p:spPr>
          <a:xfrm>
            <a:off x="2410951" y="3543875"/>
            <a:ext cx="2221500" cy="5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90" name="Google Shape;190;p29"/>
          <p:cNvSpPr txBox="1">
            <a:spLocks noGrp="1"/>
          </p:cNvSpPr>
          <p:nvPr>
            <p:ph type="title" idx="6"/>
          </p:nvPr>
        </p:nvSpPr>
        <p:spPr>
          <a:xfrm>
            <a:off x="5772773" y="3268575"/>
            <a:ext cx="19593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191" name="Google Shape;191;p29"/>
          <p:cNvSpPr txBox="1">
            <a:spLocks noGrp="1"/>
          </p:cNvSpPr>
          <p:nvPr>
            <p:ph type="subTitle" idx="7"/>
          </p:nvPr>
        </p:nvSpPr>
        <p:spPr>
          <a:xfrm>
            <a:off x="5772750" y="3542350"/>
            <a:ext cx="2221500" cy="5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92" name="Google Shape;192;p29"/>
          <p:cNvSpPr/>
          <p:nvPr/>
        </p:nvSpPr>
        <p:spPr>
          <a:xfrm rot="-5400000">
            <a:off x="7319425" y="3228300"/>
            <a:ext cx="2112600" cy="2048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29"/>
          <p:cNvSpPr/>
          <p:nvPr/>
        </p:nvSpPr>
        <p:spPr>
          <a:xfrm>
            <a:off x="-519650" y="2386850"/>
            <a:ext cx="3405900" cy="33024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94" name="Google Shape;194;p29"/>
          <p:cNvSpPr/>
          <p:nvPr/>
        </p:nvSpPr>
        <p:spPr>
          <a:xfrm>
            <a:off x="-738725"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95" name="Google Shape;195;p29"/>
          <p:cNvSpPr/>
          <p:nvPr/>
        </p:nvSpPr>
        <p:spPr>
          <a:xfrm rot="10800000">
            <a:off x="67278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96" name="Google Shape;196;p29"/>
          <p:cNvSpPr/>
          <p:nvPr/>
        </p:nvSpPr>
        <p:spPr>
          <a:xfrm rot="5400000">
            <a:off x="-262475" y="-188987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97" name="Google Shape;197;p29"/>
          <p:cNvSpPr txBox="1">
            <a:spLocks noGrp="1"/>
          </p:cNvSpPr>
          <p:nvPr>
            <p:ph type="title" idx="8"/>
          </p:nvPr>
        </p:nvSpPr>
        <p:spPr>
          <a:xfrm>
            <a:off x="713225"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extLst>
      <p:ext uri="{BB962C8B-B14F-4D97-AF65-F5344CB8AC3E}">
        <p14:creationId xmlns:p14="http://schemas.microsoft.com/office/powerpoint/2010/main" val="37808805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bg>
      <p:bgPr>
        <a:solidFill>
          <a:schemeClr val="accent5"/>
        </a:solidFill>
        <a:effectLst/>
      </p:bgPr>
    </p:bg>
    <p:spTree>
      <p:nvGrpSpPr>
        <p:cNvPr id="1" name="Shape 198"/>
        <p:cNvGrpSpPr/>
        <p:nvPr/>
      </p:nvGrpSpPr>
      <p:grpSpPr>
        <a:xfrm>
          <a:off x="0" y="0"/>
          <a:ext cx="0" cy="0"/>
          <a:chOff x="0" y="0"/>
          <a:chExt cx="0" cy="0"/>
        </a:xfrm>
      </p:grpSpPr>
      <p:sp>
        <p:nvSpPr>
          <p:cNvPr id="199" name="Google Shape;199;p30"/>
          <p:cNvSpPr txBox="1">
            <a:spLocks noGrp="1"/>
          </p:cNvSpPr>
          <p:nvPr>
            <p:ph type="title"/>
          </p:nvPr>
        </p:nvSpPr>
        <p:spPr>
          <a:xfrm>
            <a:off x="1383600" y="2307450"/>
            <a:ext cx="63768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00" name="Google Shape;200;p30"/>
          <p:cNvSpPr txBox="1">
            <a:spLocks noGrp="1"/>
          </p:cNvSpPr>
          <p:nvPr>
            <p:ph type="title" idx="2"/>
          </p:nvPr>
        </p:nvSpPr>
        <p:spPr>
          <a:xfrm>
            <a:off x="1120875" y="8994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01" name="Google Shape;201;p30"/>
          <p:cNvSpPr txBox="1">
            <a:spLocks noGrp="1"/>
          </p:cNvSpPr>
          <p:nvPr>
            <p:ph type="subTitle" idx="1"/>
          </p:nvPr>
        </p:nvSpPr>
        <p:spPr>
          <a:xfrm>
            <a:off x="734175" y="1166874"/>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02" name="Google Shape;202;p30"/>
          <p:cNvSpPr txBox="1">
            <a:spLocks noGrp="1"/>
          </p:cNvSpPr>
          <p:nvPr>
            <p:ph type="title" idx="3"/>
          </p:nvPr>
        </p:nvSpPr>
        <p:spPr>
          <a:xfrm>
            <a:off x="1120875" y="34779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03" name="Google Shape;203;p30"/>
          <p:cNvSpPr txBox="1">
            <a:spLocks noGrp="1"/>
          </p:cNvSpPr>
          <p:nvPr>
            <p:ph type="subTitle" idx="4"/>
          </p:nvPr>
        </p:nvSpPr>
        <p:spPr>
          <a:xfrm>
            <a:off x="734175" y="3747815"/>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04" name="Google Shape;204;p30"/>
          <p:cNvSpPr txBox="1">
            <a:spLocks noGrp="1"/>
          </p:cNvSpPr>
          <p:nvPr>
            <p:ph type="title" idx="5"/>
          </p:nvPr>
        </p:nvSpPr>
        <p:spPr>
          <a:xfrm>
            <a:off x="6063846" y="8994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05" name="Google Shape;205;p30"/>
          <p:cNvSpPr txBox="1">
            <a:spLocks noGrp="1"/>
          </p:cNvSpPr>
          <p:nvPr>
            <p:ph type="subTitle" idx="6"/>
          </p:nvPr>
        </p:nvSpPr>
        <p:spPr>
          <a:xfrm>
            <a:off x="5677150" y="1166874"/>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06" name="Google Shape;206;p30"/>
          <p:cNvSpPr txBox="1">
            <a:spLocks noGrp="1"/>
          </p:cNvSpPr>
          <p:nvPr>
            <p:ph type="title" idx="7"/>
          </p:nvPr>
        </p:nvSpPr>
        <p:spPr>
          <a:xfrm>
            <a:off x="6063846" y="347812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07" name="Google Shape;207;p30"/>
          <p:cNvSpPr txBox="1">
            <a:spLocks noGrp="1"/>
          </p:cNvSpPr>
          <p:nvPr>
            <p:ph type="subTitle" idx="8"/>
          </p:nvPr>
        </p:nvSpPr>
        <p:spPr>
          <a:xfrm>
            <a:off x="5677150" y="3746088"/>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40897798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bg>
      <p:bgPr>
        <a:solidFill>
          <a:schemeClr val="accent5"/>
        </a:solidFill>
        <a:effectLst/>
      </p:bgPr>
    </p:bg>
    <p:spTree>
      <p:nvGrpSpPr>
        <p:cNvPr id="1" name="Shape 208"/>
        <p:cNvGrpSpPr/>
        <p:nvPr/>
      </p:nvGrpSpPr>
      <p:grpSpPr>
        <a:xfrm>
          <a:off x="0" y="0"/>
          <a:ext cx="0" cy="0"/>
          <a:chOff x="0" y="0"/>
          <a:chExt cx="0" cy="0"/>
        </a:xfrm>
      </p:grpSpPr>
      <p:sp>
        <p:nvSpPr>
          <p:cNvPr id="209" name="Google Shape;209;p31"/>
          <p:cNvSpPr txBox="1">
            <a:spLocks noGrp="1"/>
          </p:cNvSpPr>
          <p:nvPr>
            <p:ph type="title"/>
          </p:nvPr>
        </p:nvSpPr>
        <p:spPr>
          <a:xfrm>
            <a:off x="2056190" y="2074300"/>
            <a:ext cx="22272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10" name="Google Shape;210;p31"/>
          <p:cNvSpPr txBox="1">
            <a:spLocks noGrp="1"/>
          </p:cNvSpPr>
          <p:nvPr>
            <p:ph type="subTitle" idx="1"/>
          </p:nvPr>
        </p:nvSpPr>
        <p:spPr>
          <a:xfrm>
            <a:off x="2056192" y="2332425"/>
            <a:ext cx="2227200" cy="5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11" name="Google Shape;211;p31"/>
          <p:cNvSpPr txBox="1">
            <a:spLocks noGrp="1"/>
          </p:cNvSpPr>
          <p:nvPr>
            <p:ph type="title" idx="2"/>
          </p:nvPr>
        </p:nvSpPr>
        <p:spPr>
          <a:xfrm>
            <a:off x="2056190" y="3402924"/>
            <a:ext cx="22272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12" name="Google Shape;212;p31"/>
          <p:cNvSpPr txBox="1">
            <a:spLocks noGrp="1"/>
          </p:cNvSpPr>
          <p:nvPr>
            <p:ph type="subTitle" idx="3"/>
          </p:nvPr>
        </p:nvSpPr>
        <p:spPr>
          <a:xfrm>
            <a:off x="2056192" y="3661050"/>
            <a:ext cx="2227200" cy="5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13" name="Google Shape;213;p31"/>
          <p:cNvSpPr txBox="1">
            <a:spLocks noGrp="1"/>
          </p:cNvSpPr>
          <p:nvPr>
            <p:ph type="title" idx="4"/>
          </p:nvPr>
        </p:nvSpPr>
        <p:spPr>
          <a:xfrm>
            <a:off x="5444664" y="2074300"/>
            <a:ext cx="22272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14" name="Google Shape;214;p31"/>
          <p:cNvSpPr txBox="1">
            <a:spLocks noGrp="1"/>
          </p:cNvSpPr>
          <p:nvPr>
            <p:ph type="subTitle" idx="5"/>
          </p:nvPr>
        </p:nvSpPr>
        <p:spPr>
          <a:xfrm>
            <a:off x="5444664" y="2332425"/>
            <a:ext cx="2227200" cy="5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15" name="Google Shape;215;p31"/>
          <p:cNvSpPr txBox="1">
            <a:spLocks noGrp="1"/>
          </p:cNvSpPr>
          <p:nvPr>
            <p:ph type="title" idx="6"/>
          </p:nvPr>
        </p:nvSpPr>
        <p:spPr>
          <a:xfrm>
            <a:off x="5444664" y="3402925"/>
            <a:ext cx="22272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16" name="Google Shape;216;p31"/>
          <p:cNvSpPr txBox="1">
            <a:spLocks noGrp="1"/>
          </p:cNvSpPr>
          <p:nvPr>
            <p:ph type="subTitle" idx="7"/>
          </p:nvPr>
        </p:nvSpPr>
        <p:spPr>
          <a:xfrm>
            <a:off x="5444664" y="3661050"/>
            <a:ext cx="2227200" cy="5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17" name="Google Shape;217;p31"/>
          <p:cNvSpPr/>
          <p:nvPr/>
        </p:nvSpPr>
        <p:spPr>
          <a:xfrm>
            <a:off x="-1462325" y="2386850"/>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218" name="Google Shape;218;p31"/>
          <p:cNvSpPr/>
          <p:nvPr/>
        </p:nvSpPr>
        <p:spPr>
          <a:xfrm>
            <a:off x="-1681400"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219" name="Google Shape;219;p31"/>
          <p:cNvSpPr/>
          <p:nvPr/>
        </p:nvSpPr>
        <p:spPr>
          <a:xfrm rot="10800000">
            <a:off x="613277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220" name="Google Shape;220;p31"/>
          <p:cNvSpPr txBox="1">
            <a:spLocks noGrp="1"/>
          </p:cNvSpPr>
          <p:nvPr>
            <p:ph type="title" idx="8"/>
          </p:nvPr>
        </p:nvSpPr>
        <p:spPr>
          <a:xfrm>
            <a:off x="716550"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extLst>
      <p:ext uri="{BB962C8B-B14F-4D97-AF65-F5344CB8AC3E}">
        <p14:creationId xmlns:p14="http://schemas.microsoft.com/office/powerpoint/2010/main" val="10091110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bg>
      <p:bgPr>
        <a:solidFill>
          <a:srgbClr val="191919">
            <a:alpha val="0"/>
          </a:srgbClr>
        </a:solidFill>
        <a:effectLst/>
      </p:bgPr>
    </p:bg>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xfrm>
            <a:off x="713225" y="3349725"/>
            <a:ext cx="1846200" cy="32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23" name="Google Shape;223;p32"/>
          <p:cNvSpPr txBox="1">
            <a:spLocks noGrp="1"/>
          </p:cNvSpPr>
          <p:nvPr>
            <p:ph type="subTitle" idx="1"/>
          </p:nvPr>
        </p:nvSpPr>
        <p:spPr>
          <a:xfrm>
            <a:off x="713225" y="3607847"/>
            <a:ext cx="1846200" cy="5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24" name="Google Shape;224;p32"/>
          <p:cNvSpPr/>
          <p:nvPr/>
        </p:nvSpPr>
        <p:spPr>
          <a:xfrm flipH="1">
            <a:off x="7004125" y="2529725"/>
            <a:ext cx="3405900" cy="33024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25" name="Google Shape;225;p32"/>
          <p:cNvSpPr/>
          <p:nvPr/>
        </p:nvSpPr>
        <p:spPr>
          <a:xfrm flipH="1">
            <a:off x="7194625" y="2653550"/>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26" name="Google Shape;226;p32"/>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227" name="Google Shape;227;p32"/>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228" name="Google Shape;228;p32"/>
          <p:cNvSpPr txBox="1">
            <a:spLocks noGrp="1"/>
          </p:cNvSpPr>
          <p:nvPr>
            <p:ph type="title" idx="2"/>
          </p:nvPr>
        </p:nvSpPr>
        <p:spPr>
          <a:xfrm>
            <a:off x="2670358" y="3349725"/>
            <a:ext cx="1846200" cy="32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29" name="Google Shape;229;p32"/>
          <p:cNvSpPr txBox="1">
            <a:spLocks noGrp="1"/>
          </p:cNvSpPr>
          <p:nvPr>
            <p:ph type="subTitle" idx="3"/>
          </p:nvPr>
        </p:nvSpPr>
        <p:spPr>
          <a:xfrm>
            <a:off x="2670358" y="3607847"/>
            <a:ext cx="1846200" cy="5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30" name="Google Shape;230;p32"/>
          <p:cNvSpPr txBox="1">
            <a:spLocks noGrp="1"/>
          </p:cNvSpPr>
          <p:nvPr>
            <p:ph type="title" idx="4"/>
          </p:nvPr>
        </p:nvSpPr>
        <p:spPr>
          <a:xfrm>
            <a:off x="4627491" y="3349725"/>
            <a:ext cx="1846200" cy="32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31" name="Google Shape;231;p32"/>
          <p:cNvSpPr txBox="1">
            <a:spLocks noGrp="1"/>
          </p:cNvSpPr>
          <p:nvPr>
            <p:ph type="subTitle" idx="5"/>
          </p:nvPr>
        </p:nvSpPr>
        <p:spPr>
          <a:xfrm>
            <a:off x="4627491" y="3607847"/>
            <a:ext cx="1846200" cy="5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32" name="Google Shape;232;p32"/>
          <p:cNvSpPr txBox="1">
            <a:spLocks noGrp="1"/>
          </p:cNvSpPr>
          <p:nvPr>
            <p:ph type="title" idx="6"/>
          </p:nvPr>
        </p:nvSpPr>
        <p:spPr>
          <a:xfrm>
            <a:off x="6584624" y="3349725"/>
            <a:ext cx="1846200" cy="32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33" name="Google Shape;233;p32"/>
          <p:cNvSpPr txBox="1">
            <a:spLocks noGrp="1"/>
          </p:cNvSpPr>
          <p:nvPr>
            <p:ph type="subTitle" idx="7"/>
          </p:nvPr>
        </p:nvSpPr>
        <p:spPr>
          <a:xfrm>
            <a:off x="6584624" y="3607847"/>
            <a:ext cx="1846200" cy="5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34" name="Google Shape;234;p32"/>
          <p:cNvSpPr txBox="1">
            <a:spLocks noGrp="1"/>
          </p:cNvSpPr>
          <p:nvPr>
            <p:ph type="title" idx="8"/>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Tree>
    <p:extLst>
      <p:ext uri="{BB962C8B-B14F-4D97-AF65-F5344CB8AC3E}">
        <p14:creationId xmlns:p14="http://schemas.microsoft.com/office/powerpoint/2010/main" val="978256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5"/>
        </a:solidFill>
        <a:effectLst/>
      </p:bgPr>
    </p:bg>
    <p:spTree>
      <p:nvGrpSpPr>
        <p:cNvPr id="1" name="Shape 58"/>
        <p:cNvGrpSpPr/>
        <p:nvPr/>
      </p:nvGrpSpPr>
      <p:grpSpPr>
        <a:xfrm>
          <a:off x="0" y="0"/>
          <a:ext cx="0" cy="0"/>
          <a:chOff x="0" y="0"/>
          <a:chExt cx="0" cy="0"/>
        </a:xfrm>
      </p:grpSpPr>
      <p:sp>
        <p:nvSpPr>
          <p:cNvPr id="59" name="Google Shape;59;p13"/>
          <p:cNvSpPr/>
          <p:nvPr/>
        </p:nvSpPr>
        <p:spPr>
          <a:xfrm>
            <a:off x="-169300" y="-64500"/>
            <a:ext cx="4451100" cy="5272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0" name="Google Shape;60;p13"/>
          <p:cNvCxnSpPr/>
          <p:nvPr/>
        </p:nvCxnSpPr>
        <p:spPr>
          <a:xfrm rot="10800000">
            <a:off x="-1604675" y="1624350"/>
            <a:ext cx="4819800" cy="4419600"/>
          </a:xfrm>
          <a:prstGeom prst="straightConnector1">
            <a:avLst/>
          </a:prstGeom>
          <a:noFill/>
          <a:ln w="19050" cap="flat" cmpd="sng">
            <a:solidFill>
              <a:schemeClr val="lt1"/>
            </a:solidFill>
            <a:prstDash val="solid"/>
            <a:round/>
            <a:headEnd type="none" w="med" len="med"/>
            <a:tailEnd type="none" w="med" len="med"/>
          </a:ln>
        </p:spPr>
      </p:cxnSp>
      <p:sp>
        <p:nvSpPr>
          <p:cNvPr id="61" name="Google Shape;61;p13"/>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2" name="Google Shape;62;p13"/>
          <p:cNvSpPr txBox="1">
            <a:spLocks noGrp="1"/>
          </p:cNvSpPr>
          <p:nvPr>
            <p:ph type="title" idx="2" hasCustomPrompt="1"/>
          </p:nvPr>
        </p:nvSpPr>
        <p:spPr>
          <a:xfrm>
            <a:off x="4810771" y="116406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3" name="Google Shape;63;p13"/>
          <p:cNvSpPr txBox="1">
            <a:spLocks noGrp="1"/>
          </p:cNvSpPr>
          <p:nvPr>
            <p:ph type="title" idx="3" hasCustomPrompt="1"/>
          </p:nvPr>
        </p:nvSpPr>
        <p:spPr>
          <a:xfrm>
            <a:off x="4810771" y="203199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4" name="Google Shape;64;p13"/>
          <p:cNvSpPr txBox="1">
            <a:spLocks noGrp="1"/>
          </p:cNvSpPr>
          <p:nvPr>
            <p:ph type="title" idx="4"/>
          </p:nvPr>
        </p:nvSpPr>
        <p:spPr>
          <a:xfrm>
            <a:off x="5690650" y="362827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5" name="Google Shape;65;p13"/>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6" name="Google Shape;66;p13"/>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7" name="Google Shape;67;p13"/>
          <p:cNvSpPr txBox="1">
            <a:spLocks noGrp="1"/>
          </p:cNvSpPr>
          <p:nvPr>
            <p:ph type="title" idx="7" hasCustomPrompt="1"/>
          </p:nvPr>
        </p:nvSpPr>
        <p:spPr>
          <a:xfrm>
            <a:off x="4810771" y="288041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8" name="Google Shape;68;p13"/>
          <p:cNvSpPr txBox="1">
            <a:spLocks noGrp="1"/>
          </p:cNvSpPr>
          <p:nvPr>
            <p:ph type="title" idx="8" hasCustomPrompt="1"/>
          </p:nvPr>
        </p:nvSpPr>
        <p:spPr>
          <a:xfrm>
            <a:off x="4810771" y="374834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9" name="Google Shape;69;p13"/>
          <p:cNvSpPr txBox="1">
            <a:spLocks noGrp="1"/>
          </p:cNvSpPr>
          <p:nvPr>
            <p:ph type="subTitle" idx="1"/>
          </p:nvPr>
        </p:nvSpPr>
        <p:spPr>
          <a:xfrm>
            <a:off x="5690650" y="1319545"/>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0" name="Google Shape;70;p13"/>
          <p:cNvSpPr txBox="1">
            <a:spLocks noGrp="1"/>
          </p:cNvSpPr>
          <p:nvPr>
            <p:ph type="subTitle" idx="9"/>
          </p:nvPr>
        </p:nvSpPr>
        <p:spPr>
          <a:xfrm>
            <a:off x="5690650" y="3045420"/>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1" name="Google Shape;71;p13"/>
          <p:cNvSpPr txBox="1">
            <a:spLocks noGrp="1"/>
          </p:cNvSpPr>
          <p:nvPr>
            <p:ph type="subTitle" idx="13"/>
          </p:nvPr>
        </p:nvSpPr>
        <p:spPr>
          <a:xfrm>
            <a:off x="5690650" y="216269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2" name="Google Shape;72;p13"/>
          <p:cNvSpPr txBox="1">
            <a:spLocks noGrp="1"/>
          </p:cNvSpPr>
          <p:nvPr>
            <p:ph type="subTitle" idx="14"/>
          </p:nvPr>
        </p:nvSpPr>
        <p:spPr>
          <a:xfrm>
            <a:off x="5690650" y="390774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3" name="Google Shape;73;p13"/>
          <p:cNvSpPr txBox="1">
            <a:spLocks noGrp="1"/>
          </p:cNvSpPr>
          <p:nvPr>
            <p:ph type="title" idx="15"/>
          </p:nvPr>
        </p:nvSpPr>
        <p:spPr>
          <a:xfrm>
            <a:off x="713225" y="2198800"/>
            <a:ext cx="3416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accent5"/>
        </a:solidFill>
        <a:effectLst/>
      </p:bgPr>
    </p:bg>
    <p:spTree>
      <p:nvGrpSpPr>
        <p:cNvPr id="1" name="Shape 235"/>
        <p:cNvGrpSpPr/>
        <p:nvPr/>
      </p:nvGrpSpPr>
      <p:grpSpPr>
        <a:xfrm>
          <a:off x="0" y="0"/>
          <a:ext cx="0" cy="0"/>
          <a:chOff x="0" y="0"/>
          <a:chExt cx="0" cy="0"/>
        </a:xfrm>
      </p:grpSpPr>
      <p:sp>
        <p:nvSpPr>
          <p:cNvPr id="236" name="Google Shape;236;p33"/>
          <p:cNvSpPr txBox="1">
            <a:spLocks noGrp="1"/>
          </p:cNvSpPr>
          <p:nvPr>
            <p:ph type="title"/>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237" name="Google Shape;237;p33"/>
          <p:cNvSpPr txBox="1">
            <a:spLocks noGrp="1"/>
          </p:cNvSpPr>
          <p:nvPr>
            <p:ph type="subTitle" idx="1"/>
          </p:nvPr>
        </p:nvSpPr>
        <p:spPr>
          <a:xfrm>
            <a:off x="1742675" y="3508850"/>
            <a:ext cx="2379600" cy="6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38" name="Google Shape;238;p33"/>
          <p:cNvSpPr txBox="1">
            <a:spLocks noGrp="1"/>
          </p:cNvSpPr>
          <p:nvPr>
            <p:ph type="subTitle" idx="2"/>
          </p:nvPr>
        </p:nvSpPr>
        <p:spPr>
          <a:xfrm>
            <a:off x="5021770" y="3508850"/>
            <a:ext cx="2379600" cy="6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39" name="Google Shape;239;p33"/>
          <p:cNvSpPr txBox="1">
            <a:spLocks noGrp="1"/>
          </p:cNvSpPr>
          <p:nvPr>
            <p:ph type="title" idx="3"/>
          </p:nvPr>
        </p:nvSpPr>
        <p:spPr>
          <a:xfrm>
            <a:off x="1865338" y="3248250"/>
            <a:ext cx="2134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40" name="Google Shape;240;p33"/>
          <p:cNvSpPr txBox="1">
            <a:spLocks noGrp="1"/>
          </p:cNvSpPr>
          <p:nvPr>
            <p:ph type="title" idx="4"/>
          </p:nvPr>
        </p:nvSpPr>
        <p:spPr>
          <a:xfrm>
            <a:off x="5144462" y="3248250"/>
            <a:ext cx="2134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41" name="Google Shape;241;p33"/>
          <p:cNvSpPr/>
          <p:nvPr/>
        </p:nvSpPr>
        <p:spPr>
          <a:xfrm rot="10800000" flipH="1">
            <a:off x="0" y="-3620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33"/>
          <p:cNvSpPr/>
          <p:nvPr/>
        </p:nvSpPr>
        <p:spPr>
          <a:xfrm>
            <a:off x="6053100" y="30648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14482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dk1"/>
        </a:solidFill>
        <a:effectLst/>
      </p:bgPr>
    </p:bg>
    <p:spTree>
      <p:nvGrpSpPr>
        <p:cNvPr id="1" name="Shape 243"/>
        <p:cNvGrpSpPr/>
        <p:nvPr/>
      </p:nvGrpSpPr>
      <p:grpSpPr>
        <a:xfrm>
          <a:off x="0" y="0"/>
          <a:ext cx="0" cy="0"/>
          <a:chOff x="0" y="0"/>
          <a:chExt cx="0" cy="0"/>
        </a:xfrm>
      </p:grpSpPr>
      <p:sp>
        <p:nvSpPr>
          <p:cNvPr id="244" name="Google Shape;244;p34"/>
          <p:cNvSpPr/>
          <p:nvPr/>
        </p:nvSpPr>
        <p:spPr>
          <a:xfrm>
            <a:off x="2419275" y="712798"/>
            <a:ext cx="8680800" cy="45069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34"/>
          <p:cNvSpPr/>
          <p:nvPr/>
        </p:nvSpPr>
        <p:spPr>
          <a:xfrm rot="10800000">
            <a:off x="-1956075" y="-76202"/>
            <a:ext cx="8680800" cy="45069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34"/>
          <p:cNvSpPr txBox="1">
            <a:spLocks noGrp="1"/>
          </p:cNvSpPr>
          <p:nvPr>
            <p:ph type="subTitle" idx="1"/>
          </p:nvPr>
        </p:nvSpPr>
        <p:spPr>
          <a:xfrm>
            <a:off x="837600" y="1363909"/>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47" name="Google Shape;247;p34"/>
          <p:cNvSpPr txBox="1">
            <a:spLocks noGrp="1"/>
          </p:cNvSpPr>
          <p:nvPr>
            <p:ph type="subTitle" idx="2"/>
          </p:nvPr>
        </p:nvSpPr>
        <p:spPr>
          <a:xfrm>
            <a:off x="5204373" y="3528545"/>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cxnSp>
        <p:nvCxnSpPr>
          <p:cNvPr id="248" name="Google Shape;248;p34"/>
          <p:cNvCxnSpPr/>
          <p:nvPr/>
        </p:nvCxnSpPr>
        <p:spPr>
          <a:xfrm>
            <a:off x="-1375750" y="2424873"/>
            <a:ext cx="3079500" cy="3177300"/>
          </a:xfrm>
          <a:prstGeom prst="straightConnector1">
            <a:avLst/>
          </a:prstGeom>
          <a:noFill/>
          <a:ln w="19050" cap="flat" cmpd="sng">
            <a:solidFill>
              <a:schemeClr val="lt1"/>
            </a:solidFill>
            <a:prstDash val="solid"/>
            <a:round/>
            <a:headEnd type="none" w="med" len="med"/>
            <a:tailEnd type="none" w="med" len="med"/>
          </a:ln>
        </p:spPr>
      </p:cxnSp>
      <p:cxnSp>
        <p:nvCxnSpPr>
          <p:cNvPr id="249" name="Google Shape;249;p34"/>
          <p:cNvCxnSpPr/>
          <p:nvPr/>
        </p:nvCxnSpPr>
        <p:spPr>
          <a:xfrm>
            <a:off x="7838750" y="-62702"/>
            <a:ext cx="3079500" cy="3177300"/>
          </a:xfrm>
          <a:prstGeom prst="straightConnector1">
            <a:avLst/>
          </a:prstGeom>
          <a:noFill/>
          <a:ln w="19050" cap="flat" cmpd="sng">
            <a:solidFill>
              <a:schemeClr val="lt1"/>
            </a:solidFill>
            <a:prstDash val="solid"/>
            <a:round/>
            <a:headEnd type="none" w="med" len="med"/>
            <a:tailEnd type="none" w="med" len="med"/>
          </a:ln>
        </p:spPr>
      </p:cxnSp>
      <p:sp>
        <p:nvSpPr>
          <p:cNvPr id="250" name="Google Shape;250;p34"/>
          <p:cNvSpPr txBox="1">
            <a:spLocks noGrp="1"/>
          </p:cNvSpPr>
          <p:nvPr>
            <p:ph type="title"/>
          </p:nvPr>
        </p:nvSpPr>
        <p:spPr>
          <a:xfrm>
            <a:off x="5204373" y="2704650"/>
            <a:ext cx="31008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251" name="Google Shape;251;p34"/>
          <p:cNvSpPr txBox="1">
            <a:spLocks noGrp="1"/>
          </p:cNvSpPr>
          <p:nvPr>
            <p:ph type="title" idx="3"/>
          </p:nvPr>
        </p:nvSpPr>
        <p:spPr>
          <a:xfrm>
            <a:off x="837600" y="530725"/>
            <a:ext cx="31008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extLst>
      <p:ext uri="{BB962C8B-B14F-4D97-AF65-F5344CB8AC3E}">
        <p14:creationId xmlns:p14="http://schemas.microsoft.com/office/powerpoint/2010/main" val="3978760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solidFill>
          <a:schemeClr val="accent5"/>
        </a:solidFill>
        <a:effectLst/>
      </p:bgPr>
    </p:bg>
    <p:spTree>
      <p:nvGrpSpPr>
        <p:cNvPr id="1" name="Shape 252"/>
        <p:cNvGrpSpPr/>
        <p:nvPr/>
      </p:nvGrpSpPr>
      <p:grpSpPr>
        <a:xfrm>
          <a:off x="0" y="0"/>
          <a:ext cx="0" cy="0"/>
          <a:chOff x="0" y="0"/>
          <a:chExt cx="0" cy="0"/>
        </a:xfrm>
      </p:grpSpPr>
      <p:sp>
        <p:nvSpPr>
          <p:cNvPr id="253" name="Google Shape;253;p35"/>
          <p:cNvSpPr txBox="1">
            <a:spLocks noGrp="1"/>
          </p:cNvSpPr>
          <p:nvPr>
            <p:ph type="title"/>
          </p:nvPr>
        </p:nvSpPr>
        <p:spPr>
          <a:xfrm>
            <a:off x="1176825" y="2158150"/>
            <a:ext cx="1499100" cy="40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lt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54" name="Google Shape;254;p35"/>
          <p:cNvSpPr txBox="1">
            <a:spLocks noGrp="1"/>
          </p:cNvSpPr>
          <p:nvPr>
            <p:ph type="subTitle" idx="1"/>
          </p:nvPr>
        </p:nvSpPr>
        <p:spPr>
          <a:xfrm>
            <a:off x="713225" y="2459250"/>
            <a:ext cx="2426100" cy="7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55" name="Google Shape;255;p35"/>
          <p:cNvSpPr txBox="1">
            <a:spLocks noGrp="1"/>
          </p:cNvSpPr>
          <p:nvPr>
            <p:ph type="title" idx="2"/>
          </p:nvPr>
        </p:nvSpPr>
        <p:spPr>
          <a:xfrm>
            <a:off x="6468199" y="2158150"/>
            <a:ext cx="1499100" cy="40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lt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56" name="Google Shape;256;p35"/>
          <p:cNvSpPr txBox="1">
            <a:spLocks noGrp="1"/>
          </p:cNvSpPr>
          <p:nvPr>
            <p:ph type="subTitle" idx="3"/>
          </p:nvPr>
        </p:nvSpPr>
        <p:spPr>
          <a:xfrm>
            <a:off x="6004683" y="2459250"/>
            <a:ext cx="2426100" cy="7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57" name="Google Shape;257;p35"/>
          <p:cNvSpPr txBox="1">
            <a:spLocks noGrp="1"/>
          </p:cNvSpPr>
          <p:nvPr>
            <p:ph type="title" idx="4"/>
          </p:nvPr>
        </p:nvSpPr>
        <p:spPr>
          <a:xfrm>
            <a:off x="3822450" y="2158150"/>
            <a:ext cx="1499100" cy="40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lt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58" name="Google Shape;258;p35"/>
          <p:cNvSpPr txBox="1">
            <a:spLocks noGrp="1"/>
          </p:cNvSpPr>
          <p:nvPr>
            <p:ph type="subTitle" idx="5"/>
          </p:nvPr>
        </p:nvSpPr>
        <p:spPr>
          <a:xfrm>
            <a:off x="3358950" y="2459250"/>
            <a:ext cx="2426100" cy="7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59" name="Google Shape;259;p35"/>
          <p:cNvSpPr/>
          <p:nvPr/>
        </p:nvSpPr>
        <p:spPr>
          <a:xfrm>
            <a:off x="3198450" y="3764666"/>
            <a:ext cx="2727900" cy="1416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5"/>
          <p:cNvSpPr txBox="1">
            <a:spLocks noGrp="1"/>
          </p:cNvSpPr>
          <p:nvPr>
            <p:ph type="title" idx="6"/>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extLst>
      <p:ext uri="{BB962C8B-B14F-4D97-AF65-F5344CB8AC3E}">
        <p14:creationId xmlns:p14="http://schemas.microsoft.com/office/powerpoint/2010/main" val="3489264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accent5"/>
        </a:solidFill>
        <a:effectLst/>
      </p:bgPr>
    </p:bg>
    <p:spTree>
      <p:nvGrpSpPr>
        <p:cNvPr id="1" name="Shape 261"/>
        <p:cNvGrpSpPr/>
        <p:nvPr/>
      </p:nvGrpSpPr>
      <p:grpSpPr>
        <a:xfrm>
          <a:off x="0" y="0"/>
          <a:ext cx="0" cy="0"/>
          <a:chOff x="0" y="0"/>
          <a:chExt cx="0" cy="0"/>
        </a:xfrm>
      </p:grpSpPr>
      <p:sp>
        <p:nvSpPr>
          <p:cNvPr id="262" name="Google Shape;262;p36"/>
          <p:cNvSpPr txBox="1">
            <a:spLocks noGrp="1"/>
          </p:cNvSpPr>
          <p:nvPr>
            <p:ph type="body" idx="1"/>
          </p:nvPr>
        </p:nvSpPr>
        <p:spPr>
          <a:xfrm>
            <a:off x="2078825" y="4335775"/>
            <a:ext cx="5229300" cy="4251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gn="ctr"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63" name="Google Shape;263;p36"/>
          <p:cNvSpPr txBox="1">
            <a:spLocks noGrp="1"/>
          </p:cNvSpPr>
          <p:nvPr>
            <p:ph type="title"/>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64" name="Google Shape;264;p36"/>
          <p:cNvSpPr/>
          <p:nvPr/>
        </p:nvSpPr>
        <p:spPr>
          <a:xfrm>
            <a:off x="-519650" y="2386850"/>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265" name="Google Shape;265;p36"/>
          <p:cNvSpPr/>
          <p:nvPr/>
        </p:nvSpPr>
        <p:spPr>
          <a:xfrm>
            <a:off x="-738725"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266" name="Google Shape;266;p36"/>
          <p:cNvSpPr/>
          <p:nvPr/>
        </p:nvSpPr>
        <p:spPr>
          <a:xfrm rot="10800000">
            <a:off x="67278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267" name="Google Shape;267;p36"/>
          <p:cNvSpPr/>
          <p:nvPr/>
        </p:nvSpPr>
        <p:spPr>
          <a:xfrm rot="10800000">
            <a:off x="509275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73164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accent5"/>
        </a:solidFill>
        <a:effectLst/>
      </p:bgPr>
    </p:bg>
    <p:spTree>
      <p:nvGrpSpPr>
        <p:cNvPr id="1" name="Shape 268"/>
        <p:cNvGrpSpPr/>
        <p:nvPr/>
      </p:nvGrpSpPr>
      <p:grpSpPr>
        <a:xfrm>
          <a:off x="0" y="0"/>
          <a:ext cx="0" cy="0"/>
          <a:chOff x="0" y="0"/>
          <a:chExt cx="0" cy="0"/>
        </a:xfrm>
      </p:grpSpPr>
      <p:sp>
        <p:nvSpPr>
          <p:cNvPr id="269" name="Google Shape;269;p37"/>
          <p:cNvSpPr txBox="1">
            <a:spLocks noGrp="1"/>
          </p:cNvSpPr>
          <p:nvPr>
            <p:ph type="title"/>
          </p:nvPr>
        </p:nvSpPr>
        <p:spPr>
          <a:xfrm>
            <a:off x="956375" y="3553059"/>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70" name="Google Shape;270;p37"/>
          <p:cNvSpPr txBox="1">
            <a:spLocks noGrp="1"/>
          </p:cNvSpPr>
          <p:nvPr>
            <p:ph type="subTitle" idx="1"/>
          </p:nvPr>
        </p:nvSpPr>
        <p:spPr>
          <a:xfrm>
            <a:off x="713225" y="3828005"/>
            <a:ext cx="2145000" cy="73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71" name="Google Shape;271;p37"/>
          <p:cNvSpPr txBox="1">
            <a:spLocks noGrp="1"/>
          </p:cNvSpPr>
          <p:nvPr>
            <p:ph type="title" idx="2"/>
          </p:nvPr>
        </p:nvSpPr>
        <p:spPr>
          <a:xfrm>
            <a:off x="6528925" y="3553059"/>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72" name="Google Shape;272;p37"/>
          <p:cNvSpPr txBox="1">
            <a:spLocks noGrp="1"/>
          </p:cNvSpPr>
          <p:nvPr>
            <p:ph type="subTitle" idx="3"/>
          </p:nvPr>
        </p:nvSpPr>
        <p:spPr>
          <a:xfrm>
            <a:off x="6305275" y="3828005"/>
            <a:ext cx="2145000" cy="73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73" name="Google Shape;273;p37"/>
          <p:cNvSpPr txBox="1">
            <a:spLocks noGrp="1"/>
          </p:cNvSpPr>
          <p:nvPr>
            <p:ph type="title" idx="4"/>
          </p:nvPr>
        </p:nvSpPr>
        <p:spPr>
          <a:xfrm>
            <a:off x="3752400" y="3553059"/>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274" name="Google Shape;274;p37"/>
          <p:cNvSpPr txBox="1">
            <a:spLocks noGrp="1"/>
          </p:cNvSpPr>
          <p:nvPr>
            <p:ph type="subTitle" idx="5"/>
          </p:nvPr>
        </p:nvSpPr>
        <p:spPr>
          <a:xfrm>
            <a:off x="3509250" y="3828005"/>
            <a:ext cx="2145000" cy="73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75" name="Google Shape;275;p37"/>
          <p:cNvSpPr txBox="1">
            <a:spLocks noGrp="1"/>
          </p:cNvSpPr>
          <p:nvPr>
            <p:ph type="title" idx="6"/>
          </p:nvPr>
        </p:nvSpPr>
        <p:spPr>
          <a:xfrm>
            <a:off x="1687950" y="530725"/>
            <a:ext cx="57681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extLst>
      <p:ext uri="{BB962C8B-B14F-4D97-AF65-F5344CB8AC3E}">
        <p14:creationId xmlns:p14="http://schemas.microsoft.com/office/powerpoint/2010/main" val="40271880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six columns ">
  <p:cSld name="Title and six columns ">
    <p:bg>
      <p:bgPr>
        <a:solidFill>
          <a:schemeClr val="accent5"/>
        </a:solidFill>
        <a:effectLst/>
      </p:bgPr>
    </p:bg>
    <p:spTree>
      <p:nvGrpSpPr>
        <p:cNvPr id="1" name="Shape 276"/>
        <p:cNvGrpSpPr/>
        <p:nvPr/>
      </p:nvGrpSpPr>
      <p:grpSpPr>
        <a:xfrm>
          <a:off x="0" y="0"/>
          <a:ext cx="0" cy="0"/>
          <a:chOff x="0" y="0"/>
          <a:chExt cx="0" cy="0"/>
        </a:xfrm>
      </p:grpSpPr>
      <p:sp>
        <p:nvSpPr>
          <p:cNvPr id="277" name="Google Shape;277;p38"/>
          <p:cNvSpPr/>
          <p:nvPr/>
        </p:nvSpPr>
        <p:spPr>
          <a:xfrm>
            <a:off x="-3485600" y="1687000"/>
            <a:ext cx="7403100" cy="3794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38"/>
          <p:cNvSpPr/>
          <p:nvPr/>
        </p:nvSpPr>
        <p:spPr>
          <a:xfrm>
            <a:off x="779625" y="1433800"/>
            <a:ext cx="7737300" cy="317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38"/>
          <p:cNvSpPr txBox="1">
            <a:spLocks noGrp="1"/>
          </p:cNvSpPr>
          <p:nvPr>
            <p:ph type="title"/>
          </p:nvPr>
        </p:nvSpPr>
        <p:spPr>
          <a:xfrm>
            <a:off x="1043779" y="1830575"/>
            <a:ext cx="1897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80" name="Google Shape;280;p38"/>
          <p:cNvSpPr txBox="1">
            <a:spLocks noGrp="1"/>
          </p:cNvSpPr>
          <p:nvPr>
            <p:ph type="subTitle" idx="1"/>
          </p:nvPr>
        </p:nvSpPr>
        <p:spPr>
          <a:xfrm>
            <a:off x="1059229" y="2140283"/>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81" name="Google Shape;281;p38"/>
          <p:cNvSpPr txBox="1">
            <a:spLocks noGrp="1"/>
          </p:cNvSpPr>
          <p:nvPr>
            <p:ph type="title" idx="2"/>
          </p:nvPr>
        </p:nvSpPr>
        <p:spPr>
          <a:xfrm>
            <a:off x="1043779" y="3280851"/>
            <a:ext cx="1897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82" name="Google Shape;282;p38"/>
          <p:cNvSpPr txBox="1">
            <a:spLocks noGrp="1"/>
          </p:cNvSpPr>
          <p:nvPr>
            <p:ph type="subTitle" idx="3"/>
          </p:nvPr>
        </p:nvSpPr>
        <p:spPr>
          <a:xfrm>
            <a:off x="1059229" y="36144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83" name="Google Shape;283;p38"/>
          <p:cNvSpPr txBox="1">
            <a:spLocks noGrp="1"/>
          </p:cNvSpPr>
          <p:nvPr>
            <p:ph type="title" idx="4"/>
          </p:nvPr>
        </p:nvSpPr>
        <p:spPr>
          <a:xfrm>
            <a:off x="3631360" y="1830575"/>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84" name="Google Shape;284;p38"/>
          <p:cNvSpPr txBox="1">
            <a:spLocks noGrp="1"/>
          </p:cNvSpPr>
          <p:nvPr>
            <p:ph type="subTitle" idx="5"/>
          </p:nvPr>
        </p:nvSpPr>
        <p:spPr>
          <a:xfrm>
            <a:off x="3639010" y="21402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85" name="Google Shape;285;p38"/>
          <p:cNvSpPr txBox="1">
            <a:spLocks noGrp="1"/>
          </p:cNvSpPr>
          <p:nvPr>
            <p:ph type="title" idx="6"/>
          </p:nvPr>
        </p:nvSpPr>
        <p:spPr>
          <a:xfrm>
            <a:off x="3631360" y="3280851"/>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86" name="Google Shape;286;p38"/>
          <p:cNvSpPr txBox="1">
            <a:spLocks noGrp="1"/>
          </p:cNvSpPr>
          <p:nvPr>
            <p:ph type="subTitle" idx="7"/>
          </p:nvPr>
        </p:nvSpPr>
        <p:spPr>
          <a:xfrm>
            <a:off x="3639010" y="36144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87" name="Google Shape;287;p38"/>
          <p:cNvSpPr txBox="1">
            <a:spLocks noGrp="1"/>
          </p:cNvSpPr>
          <p:nvPr>
            <p:ph type="title" idx="8"/>
          </p:nvPr>
        </p:nvSpPr>
        <p:spPr>
          <a:xfrm>
            <a:off x="6215127" y="1830575"/>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88" name="Google Shape;288;p38"/>
          <p:cNvSpPr txBox="1">
            <a:spLocks noGrp="1"/>
          </p:cNvSpPr>
          <p:nvPr>
            <p:ph type="subTitle" idx="9"/>
          </p:nvPr>
        </p:nvSpPr>
        <p:spPr>
          <a:xfrm>
            <a:off x="6219627" y="21402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89" name="Google Shape;289;p38"/>
          <p:cNvSpPr txBox="1">
            <a:spLocks noGrp="1"/>
          </p:cNvSpPr>
          <p:nvPr>
            <p:ph type="title" idx="13"/>
          </p:nvPr>
        </p:nvSpPr>
        <p:spPr>
          <a:xfrm>
            <a:off x="6215127" y="3280851"/>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0" name="Google Shape;290;p38"/>
          <p:cNvSpPr txBox="1">
            <a:spLocks noGrp="1"/>
          </p:cNvSpPr>
          <p:nvPr>
            <p:ph type="subTitle" idx="14"/>
          </p:nvPr>
        </p:nvSpPr>
        <p:spPr>
          <a:xfrm>
            <a:off x="6219627" y="36144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1" name="Google Shape;291;p38"/>
          <p:cNvSpPr txBox="1">
            <a:spLocks noGrp="1"/>
          </p:cNvSpPr>
          <p:nvPr>
            <p:ph type="title" idx="15"/>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Tree>
    <p:extLst>
      <p:ext uri="{BB962C8B-B14F-4D97-AF65-F5344CB8AC3E}">
        <p14:creationId xmlns:p14="http://schemas.microsoft.com/office/powerpoint/2010/main" val="8278142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bg>
      <p:bgPr>
        <a:solidFill>
          <a:schemeClr val="dk1"/>
        </a:solidFill>
        <a:effectLst/>
      </p:bgPr>
    </p:bg>
    <p:spTree>
      <p:nvGrpSpPr>
        <p:cNvPr id="1" name="Shape 292"/>
        <p:cNvGrpSpPr/>
        <p:nvPr/>
      </p:nvGrpSpPr>
      <p:grpSpPr>
        <a:xfrm>
          <a:off x="0" y="0"/>
          <a:ext cx="0" cy="0"/>
          <a:chOff x="0" y="0"/>
          <a:chExt cx="0" cy="0"/>
        </a:xfrm>
      </p:grpSpPr>
      <p:sp>
        <p:nvSpPr>
          <p:cNvPr id="293" name="Google Shape;293;p39"/>
          <p:cNvSpPr txBox="1">
            <a:spLocks noGrp="1"/>
          </p:cNvSpPr>
          <p:nvPr>
            <p:ph type="title"/>
          </p:nvPr>
        </p:nvSpPr>
        <p:spPr>
          <a:xfrm>
            <a:off x="1043779" y="3204651"/>
            <a:ext cx="1897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4" name="Google Shape;294;p39"/>
          <p:cNvSpPr txBox="1">
            <a:spLocks noGrp="1"/>
          </p:cNvSpPr>
          <p:nvPr>
            <p:ph type="subTitle" idx="1"/>
          </p:nvPr>
        </p:nvSpPr>
        <p:spPr>
          <a:xfrm>
            <a:off x="1059229"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5" name="Google Shape;295;p39"/>
          <p:cNvSpPr txBox="1">
            <a:spLocks noGrp="1"/>
          </p:cNvSpPr>
          <p:nvPr>
            <p:ph type="title" idx="2"/>
          </p:nvPr>
        </p:nvSpPr>
        <p:spPr>
          <a:xfrm>
            <a:off x="2342317" y="1754375"/>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6" name="Google Shape;296;p39"/>
          <p:cNvSpPr txBox="1">
            <a:spLocks noGrp="1"/>
          </p:cNvSpPr>
          <p:nvPr>
            <p:ph type="subTitle" idx="3"/>
          </p:nvPr>
        </p:nvSpPr>
        <p:spPr>
          <a:xfrm>
            <a:off x="2349967" y="20640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7" name="Google Shape;297;p39"/>
          <p:cNvSpPr txBox="1">
            <a:spLocks noGrp="1"/>
          </p:cNvSpPr>
          <p:nvPr>
            <p:ph type="title" idx="4"/>
          </p:nvPr>
        </p:nvSpPr>
        <p:spPr>
          <a:xfrm>
            <a:off x="3631360" y="3204651"/>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8" name="Google Shape;298;p39"/>
          <p:cNvSpPr txBox="1">
            <a:spLocks noGrp="1"/>
          </p:cNvSpPr>
          <p:nvPr>
            <p:ph type="subTitle" idx="5"/>
          </p:nvPr>
        </p:nvSpPr>
        <p:spPr>
          <a:xfrm>
            <a:off x="3639010"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9" name="Google Shape;299;p39"/>
          <p:cNvSpPr txBox="1">
            <a:spLocks noGrp="1"/>
          </p:cNvSpPr>
          <p:nvPr>
            <p:ph type="title" idx="6"/>
          </p:nvPr>
        </p:nvSpPr>
        <p:spPr>
          <a:xfrm>
            <a:off x="4926083" y="1754375"/>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00" name="Google Shape;300;p39"/>
          <p:cNvSpPr txBox="1">
            <a:spLocks noGrp="1"/>
          </p:cNvSpPr>
          <p:nvPr>
            <p:ph type="subTitle" idx="7"/>
          </p:nvPr>
        </p:nvSpPr>
        <p:spPr>
          <a:xfrm>
            <a:off x="4930583" y="20640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01" name="Google Shape;301;p39"/>
          <p:cNvSpPr txBox="1">
            <a:spLocks noGrp="1"/>
          </p:cNvSpPr>
          <p:nvPr>
            <p:ph type="title" idx="8"/>
          </p:nvPr>
        </p:nvSpPr>
        <p:spPr>
          <a:xfrm>
            <a:off x="6215127" y="3204651"/>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02" name="Google Shape;302;p39"/>
          <p:cNvSpPr txBox="1">
            <a:spLocks noGrp="1"/>
          </p:cNvSpPr>
          <p:nvPr>
            <p:ph type="subTitle" idx="9"/>
          </p:nvPr>
        </p:nvSpPr>
        <p:spPr>
          <a:xfrm>
            <a:off x="6219627"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03" name="Google Shape;303;p39"/>
          <p:cNvSpPr txBox="1">
            <a:spLocks noGrp="1"/>
          </p:cNvSpPr>
          <p:nvPr>
            <p:ph type="title" idx="13"/>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extLst>
      <p:ext uri="{BB962C8B-B14F-4D97-AF65-F5344CB8AC3E}">
        <p14:creationId xmlns:p14="http://schemas.microsoft.com/office/powerpoint/2010/main" val="1362767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bg>
      <p:bgPr>
        <a:solidFill>
          <a:schemeClr val="accent5"/>
        </a:solidFill>
        <a:effectLst/>
      </p:bgPr>
    </p:bg>
    <p:spTree>
      <p:nvGrpSpPr>
        <p:cNvPr id="1" name="Shape 304"/>
        <p:cNvGrpSpPr/>
        <p:nvPr/>
      </p:nvGrpSpPr>
      <p:grpSpPr>
        <a:xfrm>
          <a:off x="0" y="0"/>
          <a:ext cx="0" cy="0"/>
          <a:chOff x="0" y="0"/>
          <a:chExt cx="0" cy="0"/>
        </a:xfrm>
      </p:grpSpPr>
      <p:sp>
        <p:nvSpPr>
          <p:cNvPr id="305" name="Google Shape;305;p40"/>
          <p:cNvSpPr/>
          <p:nvPr/>
        </p:nvSpPr>
        <p:spPr>
          <a:xfrm rot="10800000">
            <a:off x="5891850" y="-387100"/>
            <a:ext cx="5264100" cy="26976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40"/>
          <p:cNvSpPr/>
          <p:nvPr/>
        </p:nvSpPr>
        <p:spPr>
          <a:xfrm>
            <a:off x="-5191825" y="2310500"/>
            <a:ext cx="7403100" cy="3794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40"/>
          <p:cNvSpPr txBox="1">
            <a:spLocks noGrp="1"/>
          </p:cNvSpPr>
          <p:nvPr>
            <p:ph type="title"/>
          </p:nvPr>
        </p:nvSpPr>
        <p:spPr>
          <a:xfrm>
            <a:off x="862450" y="3324450"/>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308" name="Google Shape;308;p40"/>
          <p:cNvSpPr txBox="1">
            <a:spLocks noGrp="1"/>
          </p:cNvSpPr>
          <p:nvPr>
            <p:ph type="subTitle" idx="1"/>
          </p:nvPr>
        </p:nvSpPr>
        <p:spPr>
          <a:xfrm>
            <a:off x="424450" y="3583211"/>
            <a:ext cx="2639700" cy="8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09" name="Google Shape;309;p40"/>
          <p:cNvSpPr txBox="1">
            <a:spLocks noGrp="1"/>
          </p:cNvSpPr>
          <p:nvPr>
            <p:ph type="title" idx="2"/>
          </p:nvPr>
        </p:nvSpPr>
        <p:spPr>
          <a:xfrm>
            <a:off x="6525755" y="3324450"/>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310" name="Google Shape;310;p40"/>
          <p:cNvSpPr txBox="1">
            <a:spLocks noGrp="1"/>
          </p:cNvSpPr>
          <p:nvPr>
            <p:ph type="subTitle" idx="3"/>
          </p:nvPr>
        </p:nvSpPr>
        <p:spPr>
          <a:xfrm>
            <a:off x="6087751" y="3583211"/>
            <a:ext cx="2639700" cy="8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11" name="Google Shape;311;p40"/>
          <p:cNvSpPr txBox="1">
            <a:spLocks noGrp="1"/>
          </p:cNvSpPr>
          <p:nvPr>
            <p:ph type="title" idx="4"/>
          </p:nvPr>
        </p:nvSpPr>
        <p:spPr>
          <a:xfrm>
            <a:off x="3690150" y="3324450"/>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312" name="Google Shape;312;p40"/>
          <p:cNvSpPr txBox="1">
            <a:spLocks noGrp="1"/>
          </p:cNvSpPr>
          <p:nvPr>
            <p:ph type="subTitle" idx="5"/>
          </p:nvPr>
        </p:nvSpPr>
        <p:spPr>
          <a:xfrm>
            <a:off x="3252148" y="3583211"/>
            <a:ext cx="2639700" cy="8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13" name="Google Shape;313;p40"/>
          <p:cNvSpPr txBox="1">
            <a:spLocks noGrp="1"/>
          </p:cNvSpPr>
          <p:nvPr>
            <p:ph type="title" idx="6"/>
          </p:nvPr>
        </p:nvSpPr>
        <p:spPr>
          <a:xfrm>
            <a:off x="1687950" y="530725"/>
            <a:ext cx="57681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extLst>
      <p:ext uri="{BB962C8B-B14F-4D97-AF65-F5344CB8AC3E}">
        <p14:creationId xmlns:p14="http://schemas.microsoft.com/office/powerpoint/2010/main" val="17418803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bg>
      <p:bgPr>
        <a:solidFill>
          <a:schemeClr val="accent5"/>
        </a:solidFill>
        <a:effectLst/>
      </p:bgPr>
    </p:bg>
    <p:spTree>
      <p:nvGrpSpPr>
        <p:cNvPr id="1" name="Shape 314"/>
        <p:cNvGrpSpPr/>
        <p:nvPr/>
      </p:nvGrpSpPr>
      <p:grpSpPr>
        <a:xfrm>
          <a:off x="0" y="0"/>
          <a:ext cx="0" cy="0"/>
          <a:chOff x="0" y="0"/>
          <a:chExt cx="0" cy="0"/>
        </a:xfrm>
      </p:grpSpPr>
      <p:sp>
        <p:nvSpPr>
          <p:cNvPr id="315" name="Google Shape;315;p41"/>
          <p:cNvSpPr/>
          <p:nvPr/>
        </p:nvSpPr>
        <p:spPr>
          <a:xfrm rot="5400000" flipH="1">
            <a:off x="-3170100" y="96925"/>
            <a:ext cx="10676100" cy="48081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41"/>
          <p:cNvSpPr txBox="1">
            <a:spLocks noGrp="1"/>
          </p:cNvSpPr>
          <p:nvPr>
            <p:ph type="title"/>
          </p:nvPr>
        </p:nvSpPr>
        <p:spPr>
          <a:xfrm>
            <a:off x="5621850" y="1032225"/>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317" name="Google Shape;317;p41"/>
          <p:cNvSpPr txBox="1">
            <a:spLocks noGrp="1"/>
          </p:cNvSpPr>
          <p:nvPr>
            <p:ph type="subTitle" idx="1"/>
          </p:nvPr>
        </p:nvSpPr>
        <p:spPr>
          <a:xfrm>
            <a:off x="5295600" y="1276125"/>
            <a:ext cx="24162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18" name="Google Shape;318;p41"/>
          <p:cNvSpPr txBox="1">
            <a:spLocks noGrp="1"/>
          </p:cNvSpPr>
          <p:nvPr>
            <p:ph type="title" idx="2"/>
          </p:nvPr>
        </p:nvSpPr>
        <p:spPr>
          <a:xfrm>
            <a:off x="713225" y="2279700"/>
            <a:ext cx="3328800" cy="58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19" name="Google Shape;319;p41"/>
          <p:cNvSpPr txBox="1">
            <a:spLocks noGrp="1"/>
          </p:cNvSpPr>
          <p:nvPr>
            <p:ph type="title" idx="3"/>
          </p:nvPr>
        </p:nvSpPr>
        <p:spPr>
          <a:xfrm>
            <a:off x="5621850" y="2460810"/>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320" name="Google Shape;320;p41"/>
          <p:cNvSpPr txBox="1">
            <a:spLocks noGrp="1"/>
          </p:cNvSpPr>
          <p:nvPr>
            <p:ph type="subTitle" idx="4"/>
          </p:nvPr>
        </p:nvSpPr>
        <p:spPr>
          <a:xfrm>
            <a:off x="5295600" y="2709472"/>
            <a:ext cx="24162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21" name="Google Shape;321;p41"/>
          <p:cNvSpPr txBox="1">
            <a:spLocks noGrp="1"/>
          </p:cNvSpPr>
          <p:nvPr>
            <p:ph type="title" idx="5"/>
          </p:nvPr>
        </p:nvSpPr>
        <p:spPr>
          <a:xfrm>
            <a:off x="5621850" y="3877419"/>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322" name="Google Shape;322;p41"/>
          <p:cNvSpPr txBox="1">
            <a:spLocks noGrp="1"/>
          </p:cNvSpPr>
          <p:nvPr>
            <p:ph type="subTitle" idx="6"/>
          </p:nvPr>
        </p:nvSpPr>
        <p:spPr>
          <a:xfrm>
            <a:off x="5295600" y="4126082"/>
            <a:ext cx="24162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23" name="Google Shape;323;p41"/>
          <p:cNvSpPr/>
          <p:nvPr/>
        </p:nvSpPr>
        <p:spPr>
          <a:xfrm rot="10800000">
            <a:off x="6984125" y="-614375"/>
            <a:ext cx="3405900" cy="33024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24" name="Google Shape;324;p41"/>
          <p:cNvSpPr/>
          <p:nvPr/>
        </p:nvSpPr>
        <p:spPr>
          <a:xfrm rot="10800000">
            <a:off x="7044125" y="-709625"/>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25" name="Google Shape;325;p41"/>
          <p:cNvSpPr/>
          <p:nvPr/>
        </p:nvSpPr>
        <p:spPr>
          <a:xfrm flipH="1">
            <a:off x="7963400" y="3988625"/>
            <a:ext cx="1355400" cy="13143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26" name="Google Shape;326;p41"/>
          <p:cNvSpPr/>
          <p:nvPr/>
        </p:nvSpPr>
        <p:spPr>
          <a:xfrm>
            <a:off x="7338200" y="4256000"/>
            <a:ext cx="2913300" cy="13665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60994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accent5"/>
        </a:solidFill>
        <a:effectLst/>
      </p:bgPr>
    </p:bg>
    <p:spTree>
      <p:nvGrpSpPr>
        <p:cNvPr id="1" name="Shape 327"/>
        <p:cNvGrpSpPr/>
        <p:nvPr/>
      </p:nvGrpSpPr>
      <p:grpSpPr>
        <a:xfrm>
          <a:off x="0" y="0"/>
          <a:ext cx="0" cy="0"/>
          <a:chOff x="0" y="0"/>
          <a:chExt cx="0" cy="0"/>
        </a:xfrm>
      </p:grpSpPr>
      <p:sp>
        <p:nvSpPr>
          <p:cNvPr id="328" name="Google Shape;328;p42"/>
          <p:cNvSpPr txBox="1">
            <a:spLocks noGrp="1"/>
          </p:cNvSpPr>
          <p:nvPr>
            <p:ph type="title"/>
          </p:nvPr>
        </p:nvSpPr>
        <p:spPr>
          <a:xfrm>
            <a:off x="4260300" y="530725"/>
            <a:ext cx="5195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329" name="Google Shape;329;p42"/>
          <p:cNvSpPr/>
          <p:nvPr/>
        </p:nvSpPr>
        <p:spPr>
          <a:xfrm rot="10800000">
            <a:off x="6907925" y="-808550"/>
            <a:ext cx="3405900" cy="33024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30" name="Google Shape;330;p42"/>
          <p:cNvSpPr/>
          <p:nvPr/>
        </p:nvSpPr>
        <p:spPr>
          <a:xfrm rot="10800000">
            <a:off x="6967925" y="-903800"/>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Tree>
    <p:extLst>
      <p:ext uri="{BB962C8B-B14F-4D97-AF65-F5344CB8AC3E}">
        <p14:creationId xmlns:p14="http://schemas.microsoft.com/office/powerpoint/2010/main" val="1137864982"/>
      </p:ext>
    </p:extLst>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dk1"/>
        </a:solidFill>
        <a:effectLst/>
      </p:bgPr>
    </p:bg>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flipH="1">
            <a:off x="1821475" y="2527625"/>
            <a:ext cx="55011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93" name="Google Shape;93;p15"/>
          <p:cNvSpPr txBox="1">
            <a:spLocks noGrp="1"/>
          </p:cNvSpPr>
          <p:nvPr>
            <p:ph type="title" idx="2" hasCustomPrompt="1"/>
          </p:nvPr>
        </p:nvSpPr>
        <p:spPr>
          <a:xfrm flipH="1">
            <a:off x="3043350" y="1533511"/>
            <a:ext cx="3057300" cy="87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None/>
              <a:defRPr sz="8000" b="1">
                <a:solidFill>
                  <a:schemeClr val="lt1"/>
                </a:solidFill>
              </a:defRPr>
            </a:lvl1pPr>
            <a:lvl2pPr lvl="1" algn="ctr" rtl="0">
              <a:spcBef>
                <a:spcPts val="0"/>
              </a:spcBef>
              <a:spcAft>
                <a:spcPts val="0"/>
              </a:spcAft>
              <a:buClr>
                <a:schemeClr val="lt1"/>
              </a:buClr>
              <a:buSzPts val="8000"/>
              <a:buNone/>
              <a:defRPr sz="8000" b="1">
                <a:solidFill>
                  <a:schemeClr val="lt1"/>
                </a:solidFill>
              </a:defRPr>
            </a:lvl2pPr>
            <a:lvl3pPr lvl="2" algn="ctr" rtl="0">
              <a:spcBef>
                <a:spcPts val="0"/>
              </a:spcBef>
              <a:spcAft>
                <a:spcPts val="0"/>
              </a:spcAft>
              <a:buClr>
                <a:schemeClr val="lt1"/>
              </a:buClr>
              <a:buSzPts val="8000"/>
              <a:buNone/>
              <a:defRPr sz="8000" b="1">
                <a:solidFill>
                  <a:schemeClr val="lt1"/>
                </a:solidFill>
              </a:defRPr>
            </a:lvl3pPr>
            <a:lvl4pPr lvl="3" algn="ctr" rtl="0">
              <a:spcBef>
                <a:spcPts val="0"/>
              </a:spcBef>
              <a:spcAft>
                <a:spcPts val="0"/>
              </a:spcAft>
              <a:buClr>
                <a:schemeClr val="lt1"/>
              </a:buClr>
              <a:buSzPts val="8000"/>
              <a:buNone/>
              <a:defRPr sz="8000" b="1">
                <a:solidFill>
                  <a:schemeClr val="lt1"/>
                </a:solidFill>
              </a:defRPr>
            </a:lvl4pPr>
            <a:lvl5pPr lvl="4" algn="ctr" rtl="0">
              <a:spcBef>
                <a:spcPts val="0"/>
              </a:spcBef>
              <a:spcAft>
                <a:spcPts val="0"/>
              </a:spcAft>
              <a:buClr>
                <a:schemeClr val="lt1"/>
              </a:buClr>
              <a:buSzPts val="8000"/>
              <a:buNone/>
              <a:defRPr sz="8000" b="1">
                <a:solidFill>
                  <a:schemeClr val="lt1"/>
                </a:solidFill>
              </a:defRPr>
            </a:lvl5pPr>
            <a:lvl6pPr lvl="5" algn="ctr" rtl="0">
              <a:spcBef>
                <a:spcPts val="0"/>
              </a:spcBef>
              <a:spcAft>
                <a:spcPts val="0"/>
              </a:spcAft>
              <a:buClr>
                <a:schemeClr val="lt1"/>
              </a:buClr>
              <a:buSzPts val="8000"/>
              <a:buNone/>
              <a:defRPr sz="8000" b="1">
                <a:solidFill>
                  <a:schemeClr val="lt1"/>
                </a:solidFill>
              </a:defRPr>
            </a:lvl6pPr>
            <a:lvl7pPr lvl="6" algn="ctr" rtl="0">
              <a:spcBef>
                <a:spcPts val="0"/>
              </a:spcBef>
              <a:spcAft>
                <a:spcPts val="0"/>
              </a:spcAft>
              <a:buClr>
                <a:schemeClr val="lt1"/>
              </a:buClr>
              <a:buSzPts val="8000"/>
              <a:buNone/>
              <a:defRPr sz="8000" b="1">
                <a:solidFill>
                  <a:schemeClr val="lt1"/>
                </a:solidFill>
              </a:defRPr>
            </a:lvl7pPr>
            <a:lvl8pPr lvl="7" algn="ctr" rtl="0">
              <a:spcBef>
                <a:spcPts val="0"/>
              </a:spcBef>
              <a:spcAft>
                <a:spcPts val="0"/>
              </a:spcAft>
              <a:buClr>
                <a:schemeClr val="lt1"/>
              </a:buClr>
              <a:buSzPts val="8000"/>
              <a:buNone/>
              <a:defRPr sz="8000" b="1">
                <a:solidFill>
                  <a:schemeClr val="lt1"/>
                </a:solidFill>
              </a:defRPr>
            </a:lvl8pPr>
            <a:lvl9pPr lvl="8" algn="ctr" rtl="0">
              <a:spcBef>
                <a:spcPts val="0"/>
              </a:spcBef>
              <a:spcAft>
                <a:spcPts val="0"/>
              </a:spcAft>
              <a:buClr>
                <a:schemeClr val="lt1"/>
              </a:buClr>
              <a:buSzPts val="8000"/>
              <a:buNone/>
              <a:defRPr sz="8000" b="1">
                <a:solidFill>
                  <a:schemeClr val="lt1"/>
                </a:solidFill>
              </a:defRPr>
            </a:lvl9pPr>
          </a:lstStyle>
          <a:p>
            <a:r>
              <a:t>xx%</a:t>
            </a:r>
          </a:p>
        </p:txBody>
      </p:sp>
      <p:sp>
        <p:nvSpPr>
          <p:cNvPr id="94" name="Google Shape;94;p15"/>
          <p:cNvSpPr txBox="1">
            <a:spLocks noGrp="1"/>
          </p:cNvSpPr>
          <p:nvPr>
            <p:ph type="subTitle" idx="1"/>
          </p:nvPr>
        </p:nvSpPr>
        <p:spPr>
          <a:xfrm flipH="1">
            <a:off x="3198150" y="3293187"/>
            <a:ext cx="2747700" cy="31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cxnSp>
        <p:nvCxnSpPr>
          <p:cNvPr id="95" name="Google Shape;95;p15"/>
          <p:cNvCxnSpPr/>
          <p:nvPr/>
        </p:nvCxnSpPr>
        <p:spPr>
          <a:xfrm>
            <a:off x="6350113" y="-1501125"/>
            <a:ext cx="3757500" cy="4183800"/>
          </a:xfrm>
          <a:prstGeom prst="straightConnector1">
            <a:avLst/>
          </a:prstGeom>
          <a:noFill/>
          <a:ln w="19050" cap="flat" cmpd="sng">
            <a:solidFill>
              <a:schemeClr val="lt1"/>
            </a:solidFill>
            <a:prstDash val="solid"/>
            <a:round/>
            <a:headEnd type="none" w="med" len="med"/>
            <a:tailEnd type="none" w="med" len="med"/>
          </a:ln>
        </p:spPr>
      </p:cxnSp>
      <p:sp>
        <p:nvSpPr>
          <p:cNvPr id="96" name="Google Shape;96;p15"/>
          <p:cNvSpPr/>
          <p:nvPr/>
        </p:nvSpPr>
        <p:spPr>
          <a:xfrm>
            <a:off x="-64200" y="3825775"/>
            <a:ext cx="1296000" cy="1382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15"/>
          <p:cNvSpPr/>
          <p:nvPr/>
        </p:nvSpPr>
        <p:spPr>
          <a:xfrm>
            <a:off x="5258900" y="-237925"/>
            <a:ext cx="11403900" cy="5844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15"/>
          <p:cNvSpPr/>
          <p:nvPr/>
        </p:nvSpPr>
        <p:spPr>
          <a:xfrm rot="10800000">
            <a:off x="-5389050" y="-2161975"/>
            <a:ext cx="11403900" cy="5844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15"/>
          <p:cNvSpPr/>
          <p:nvPr/>
        </p:nvSpPr>
        <p:spPr>
          <a:xfrm>
            <a:off x="5211275" y="3863525"/>
            <a:ext cx="2907300" cy="1490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15"/>
          <p:cNvSpPr/>
          <p:nvPr/>
        </p:nvSpPr>
        <p:spPr>
          <a:xfrm rot="10800000">
            <a:off x="1107975" y="-556075"/>
            <a:ext cx="2907300" cy="14901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accent5"/>
        </a:solidFill>
        <a:effectLst/>
      </p:bgPr>
    </p:bg>
    <p:spTree>
      <p:nvGrpSpPr>
        <p:cNvPr id="1" name="Shape 331"/>
        <p:cNvGrpSpPr/>
        <p:nvPr/>
      </p:nvGrpSpPr>
      <p:grpSpPr>
        <a:xfrm>
          <a:off x="0" y="0"/>
          <a:ext cx="0" cy="0"/>
          <a:chOff x="0" y="0"/>
          <a:chExt cx="0" cy="0"/>
        </a:xfrm>
      </p:grpSpPr>
      <p:sp>
        <p:nvSpPr>
          <p:cNvPr id="332" name="Google Shape;332;p43"/>
          <p:cNvSpPr/>
          <p:nvPr/>
        </p:nvSpPr>
        <p:spPr>
          <a:xfrm>
            <a:off x="-522475" y="3430700"/>
            <a:ext cx="2292600" cy="208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43"/>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34" name="Google Shape;334;p43"/>
          <p:cNvSpPr/>
          <p:nvPr/>
        </p:nvSpPr>
        <p:spPr>
          <a:xfrm rot="10800000">
            <a:off x="7261800" y="-552525"/>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43"/>
          <p:cNvSpPr/>
          <p:nvPr/>
        </p:nvSpPr>
        <p:spPr>
          <a:xfrm flipH="1">
            <a:off x="-2363425" y="4490900"/>
            <a:ext cx="5364900" cy="25164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43"/>
          <p:cNvSpPr/>
          <p:nvPr/>
        </p:nvSpPr>
        <p:spPr>
          <a:xfrm rot="-5400000" flipH="1">
            <a:off x="7959050" y="337625"/>
            <a:ext cx="2457300" cy="11526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10829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dk1"/>
        </a:solidFill>
        <a:effectLst/>
      </p:bgPr>
    </p:bg>
    <p:spTree>
      <p:nvGrpSpPr>
        <p:cNvPr id="1" name="Shape 337"/>
        <p:cNvGrpSpPr/>
        <p:nvPr/>
      </p:nvGrpSpPr>
      <p:grpSpPr>
        <a:xfrm>
          <a:off x="0" y="0"/>
          <a:ext cx="0" cy="0"/>
          <a:chOff x="0" y="0"/>
          <a:chExt cx="0" cy="0"/>
        </a:xfrm>
      </p:grpSpPr>
      <p:sp>
        <p:nvSpPr>
          <p:cNvPr id="338" name="Google Shape;338;p44"/>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lt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39" name="Google Shape;339;p44"/>
          <p:cNvSpPr/>
          <p:nvPr/>
        </p:nvSpPr>
        <p:spPr>
          <a:xfrm rot="10800000" flipH="1">
            <a:off x="-229775" y="-36025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44"/>
          <p:cNvSpPr/>
          <p:nvPr/>
        </p:nvSpPr>
        <p:spPr>
          <a:xfrm>
            <a:off x="6989900" y="3447800"/>
            <a:ext cx="5364900" cy="25164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19031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3">
  <p:cSld name="Title only 3">
    <p:bg>
      <p:bgPr>
        <a:solidFill>
          <a:schemeClr val="accent5"/>
        </a:solidFill>
        <a:effectLst/>
      </p:bgPr>
    </p:bg>
    <p:spTree>
      <p:nvGrpSpPr>
        <p:cNvPr id="1" name="Shape 341"/>
        <p:cNvGrpSpPr/>
        <p:nvPr/>
      </p:nvGrpSpPr>
      <p:grpSpPr>
        <a:xfrm>
          <a:off x="0" y="0"/>
          <a:ext cx="0" cy="0"/>
          <a:chOff x="0" y="0"/>
          <a:chExt cx="0" cy="0"/>
        </a:xfrm>
      </p:grpSpPr>
      <p:sp>
        <p:nvSpPr>
          <p:cNvPr id="342" name="Google Shape;342;p45"/>
          <p:cNvSpPr txBox="1">
            <a:spLocks noGrp="1"/>
          </p:cNvSpPr>
          <p:nvPr>
            <p:ph type="title"/>
          </p:nvPr>
        </p:nvSpPr>
        <p:spPr>
          <a:xfrm>
            <a:off x="713225" y="530725"/>
            <a:ext cx="5771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343" name="Google Shape;343;p45"/>
          <p:cNvSpPr/>
          <p:nvPr/>
        </p:nvSpPr>
        <p:spPr>
          <a:xfrm rot="10800000">
            <a:off x="-2495250" y="-885400"/>
            <a:ext cx="4317900" cy="2213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5303426"/>
      </p:ext>
    </p:extLst>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accent5"/>
        </a:solidFill>
        <a:effectLst/>
      </p:bgPr>
    </p:bg>
    <p:spTree>
      <p:nvGrpSpPr>
        <p:cNvPr id="1" name="Shape 344"/>
        <p:cNvGrpSpPr/>
        <p:nvPr/>
      </p:nvGrpSpPr>
      <p:grpSpPr>
        <a:xfrm>
          <a:off x="0" y="0"/>
          <a:ext cx="0" cy="0"/>
          <a:chOff x="0" y="0"/>
          <a:chExt cx="0" cy="0"/>
        </a:xfrm>
      </p:grpSpPr>
      <p:sp>
        <p:nvSpPr>
          <p:cNvPr id="345" name="Google Shape;345;p46"/>
          <p:cNvSpPr txBox="1">
            <a:spLocks noGrp="1"/>
          </p:cNvSpPr>
          <p:nvPr>
            <p:ph type="title"/>
          </p:nvPr>
        </p:nvSpPr>
        <p:spPr>
          <a:xfrm>
            <a:off x="713225" y="530725"/>
            <a:ext cx="73599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46" name="Google Shape;346;p46"/>
          <p:cNvSpPr/>
          <p:nvPr/>
        </p:nvSpPr>
        <p:spPr>
          <a:xfrm>
            <a:off x="-1776650" y="270117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47" name="Google Shape;347;p46"/>
          <p:cNvSpPr/>
          <p:nvPr/>
        </p:nvSpPr>
        <p:spPr>
          <a:xfrm rot="10800000">
            <a:off x="6494725" y="-1182250"/>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48" name="Google Shape;348;p46"/>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3088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5">
  <p:cSld name="Title only 5">
    <p:bg>
      <p:bgPr>
        <a:solidFill>
          <a:schemeClr val="accent5"/>
        </a:solidFill>
        <a:effectLst/>
      </p:bgPr>
    </p:bg>
    <p:spTree>
      <p:nvGrpSpPr>
        <p:cNvPr id="1" name="Shape 349"/>
        <p:cNvGrpSpPr/>
        <p:nvPr/>
      </p:nvGrpSpPr>
      <p:grpSpPr>
        <a:xfrm>
          <a:off x="0" y="0"/>
          <a:ext cx="0" cy="0"/>
          <a:chOff x="0" y="0"/>
          <a:chExt cx="0" cy="0"/>
        </a:xfrm>
      </p:grpSpPr>
      <p:sp>
        <p:nvSpPr>
          <p:cNvPr id="350" name="Google Shape;350;p47"/>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51" name="Google Shape;351;p47"/>
          <p:cNvSpPr/>
          <p:nvPr/>
        </p:nvSpPr>
        <p:spPr>
          <a:xfrm rot="10800000" flipH="1">
            <a:off x="-287750" y="-113775"/>
            <a:ext cx="2978700" cy="3082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47"/>
          <p:cNvSpPr/>
          <p:nvPr/>
        </p:nvSpPr>
        <p:spPr>
          <a:xfrm>
            <a:off x="5008975" y="1687000"/>
            <a:ext cx="7403100" cy="3794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56849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6">
  <p:cSld name="Title only 6">
    <p:bg>
      <p:bgPr>
        <a:solidFill>
          <a:schemeClr val="accent5"/>
        </a:solidFill>
        <a:effectLst/>
      </p:bgPr>
    </p:bg>
    <p:spTree>
      <p:nvGrpSpPr>
        <p:cNvPr id="1" name="Shape 353"/>
        <p:cNvGrpSpPr/>
        <p:nvPr/>
      </p:nvGrpSpPr>
      <p:grpSpPr>
        <a:xfrm>
          <a:off x="0" y="0"/>
          <a:ext cx="0" cy="0"/>
          <a:chOff x="0" y="0"/>
          <a:chExt cx="0" cy="0"/>
        </a:xfrm>
      </p:grpSpPr>
      <p:sp>
        <p:nvSpPr>
          <p:cNvPr id="354" name="Google Shape;354;p48"/>
          <p:cNvSpPr txBox="1">
            <a:spLocks noGrp="1"/>
          </p:cNvSpPr>
          <p:nvPr>
            <p:ph type="title"/>
          </p:nvPr>
        </p:nvSpPr>
        <p:spPr>
          <a:xfrm>
            <a:off x="716550"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55" name="Google Shape;355;p48"/>
          <p:cNvSpPr/>
          <p:nvPr/>
        </p:nvSpPr>
        <p:spPr>
          <a:xfrm>
            <a:off x="-1681400"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56" name="Google Shape;356;p48"/>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57" name="Google Shape;357;p48"/>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46053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ext 10">
  <p:cSld name="Title and text 10">
    <p:bg>
      <p:bgPr>
        <a:solidFill>
          <a:schemeClr val="accent5"/>
        </a:solidFill>
        <a:effectLst/>
      </p:bgPr>
    </p:bg>
    <p:spTree>
      <p:nvGrpSpPr>
        <p:cNvPr id="1" name="Shape 358"/>
        <p:cNvGrpSpPr/>
        <p:nvPr/>
      </p:nvGrpSpPr>
      <p:grpSpPr>
        <a:xfrm>
          <a:off x="0" y="0"/>
          <a:ext cx="0" cy="0"/>
          <a:chOff x="0" y="0"/>
          <a:chExt cx="0" cy="0"/>
        </a:xfrm>
      </p:grpSpPr>
      <p:sp>
        <p:nvSpPr>
          <p:cNvPr id="359" name="Google Shape;359;p49"/>
          <p:cNvSpPr txBox="1">
            <a:spLocks noGrp="1"/>
          </p:cNvSpPr>
          <p:nvPr>
            <p:ph type="title"/>
          </p:nvPr>
        </p:nvSpPr>
        <p:spPr>
          <a:xfrm>
            <a:off x="713225"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60" name="Google Shape;360;p49"/>
          <p:cNvSpPr/>
          <p:nvPr/>
        </p:nvSpPr>
        <p:spPr>
          <a:xfrm>
            <a:off x="-1681400" y="2482100"/>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61" name="Google Shape;361;p49"/>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62" name="Google Shape;362;p49"/>
          <p:cNvSpPr/>
          <p:nvPr/>
        </p:nvSpPr>
        <p:spPr>
          <a:xfrm rot="10800000">
            <a:off x="5515225" y="-1807100"/>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49"/>
          <p:cNvSpPr txBox="1">
            <a:spLocks noGrp="1"/>
          </p:cNvSpPr>
          <p:nvPr>
            <p:ph type="body" idx="1"/>
          </p:nvPr>
        </p:nvSpPr>
        <p:spPr>
          <a:xfrm>
            <a:off x="713225" y="1424150"/>
            <a:ext cx="7710900" cy="3259800"/>
          </a:xfrm>
          <a:prstGeom prst="rect">
            <a:avLst/>
          </a:prstGeom>
        </p:spPr>
        <p:txBody>
          <a:bodyPr spcFirstLastPara="1" wrap="square" lIns="91425" tIns="91425" rIns="91425" bIns="91425" anchor="t" anchorCtr="0">
            <a:noAutofit/>
          </a:bodyPr>
          <a:lstStyle>
            <a:lvl1pPr marL="457200" marR="50800" lvl="0"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37788309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text 11">
  <p:cSld name="Title and text 11">
    <p:bg>
      <p:bgPr>
        <a:solidFill>
          <a:schemeClr val="accent5"/>
        </a:solidFill>
        <a:effectLst/>
      </p:bgPr>
    </p:bg>
    <p:spTree>
      <p:nvGrpSpPr>
        <p:cNvPr id="1" name="Shape 364"/>
        <p:cNvGrpSpPr/>
        <p:nvPr/>
      </p:nvGrpSpPr>
      <p:grpSpPr>
        <a:xfrm>
          <a:off x="0" y="0"/>
          <a:ext cx="0" cy="0"/>
          <a:chOff x="0" y="0"/>
          <a:chExt cx="0" cy="0"/>
        </a:xfrm>
      </p:grpSpPr>
      <p:sp>
        <p:nvSpPr>
          <p:cNvPr id="365" name="Google Shape;365;p50"/>
          <p:cNvSpPr txBox="1">
            <a:spLocks noGrp="1"/>
          </p:cNvSpPr>
          <p:nvPr>
            <p:ph type="title"/>
          </p:nvPr>
        </p:nvSpPr>
        <p:spPr>
          <a:xfrm>
            <a:off x="713225" y="530725"/>
            <a:ext cx="77109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66" name="Google Shape;366;p50"/>
          <p:cNvSpPr/>
          <p:nvPr/>
        </p:nvSpPr>
        <p:spPr>
          <a:xfrm flipH="1">
            <a:off x="7413700" y="2482100"/>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67" name="Google Shape;367;p50"/>
          <p:cNvSpPr/>
          <p:nvPr/>
        </p:nvSpPr>
        <p:spPr>
          <a:xfrm rot="10800000" flipH="1">
            <a:off x="-924550" y="-1354075"/>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68" name="Google Shape;368;p50"/>
          <p:cNvSpPr/>
          <p:nvPr/>
        </p:nvSpPr>
        <p:spPr>
          <a:xfrm rot="10800000" flipH="1">
            <a:off x="-1996725" y="-1985675"/>
            <a:ext cx="5364900" cy="25164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50"/>
          <p:cNvSpPr txBox="1">
            <a:spLocks noGrp="1"/>
          </p:cNvSpPr>
          <p:nvPr>
            <p:ph type="body" idx="1"/>
          </p:nvPr>
        </p:nvSpPr>
        <p:spPr>
          <a:xfrm>
            <a:off x="713225" y="1424150"/>
            <a:ext cx="7710900" cy="3259800"/>
          </a:xfrm>
          <a:prstGeom prst="rect">
            <a:avLst/>
          </a:prstGeom>
        </p:spPr>
        <p:txBody>
          <a:bodyPr spcFirstLastPara="1" wrap="square" lIns="91425" tIns="91425" rIns="91425" bIns="91425" anchor="t" anchorCtr="0">
            <a:noAutofit/>
          </a:bodyPr>
          <a:lstStyle>
            <a:lvl1pPr marL="457200" marR="50800" lvl="0"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17968305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hree columns 5">
  <p:cSld name="Title and three columns 5">
    <p:bg>
      <p:bgPr>
        <a:solidFill>
          <a:schemeClr val="accent5"/>
        </a:solidFill>
        <a:effectLst/>
      </p:bgPr>
    </p:bg>
    <p:spTree>
      <p:nvGrpSpPr>
        <p:cNvPr id="1" name="Shape 370"/>
        <p:cNvGrpSpPr/>
        <p:nvPr/>
      </p:nvGrpSpPr>
      <p:grpSpPr>
        <a:xfrm>
          <a:off x="0" y="0"/>
          <a:ext cx="0" cy="0"/>
          <a:chOff x="0" y="0"/>
          <a:chExt cx="0" cy="0"/>
        </a:xfrm>
      </p:grpSpPr>
      <p:sp>
        <p:nvSpPr>
          <p:cNvPr id="371" name="Google Shape;371;p51"/>
          <p:cNvSpPr txBox="1">
            <a:spLocks noGrp="1"/>
          </p:cNvSpPr>
          <p:nvPr>
            <p:ph type="title"/>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372" name="Google Shape;372;p51"/>
          <p:cNvSpPr txBox="1">
            <a:spLocks noGrp="1"/>
          </p:cNvSpPr>
          <p:nvPr>
            <p:ph type="title" idx="2"/>
          </p:nvPr>
        </p:nvSpPr>
        <p:spPr>
          <a:xfrm>
            <a:off x="1284681" y="3270025"/>
            <a:ext cx="11598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373" name="Google Shape;373;p51"/>
          <p:cNvSpPr txBox="1">
            <a:spLocks noGrp="1"/>
          </p:cNvSpPr>
          <p:nvPr>
            <p:ph type="subTitle" idx="1"/>
          </p:nvPr>
        </p:nvSpPr>
        <p:spPr>
          <a:xfrm>
            <a:off x="940581" y="3541195"/>
            <a:ext cx="18480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74" name="Google Shape;374;p51"/>
          <p:cNvSpPr txBox="1">
            <a:spLocks noGrp="1"/>
          </p:cNvSpPr>
          <p:nvPr>
            <p:ph type="title" idx="3"/>
          </p:nvPr>
        </p:nvSpPr>
        <p:spPr>
          <a:xfrm>
            <a:off x="6699519" y="3257475"/>
            <a:ext cx="11598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375" name="Google Shape;375;p51"/>
          <p:cNvSpPr txBox="1">
            <a:spLocks noGrp="1"/>
          </p:cNvSpPr>
          <p:nvPr>
            <p:ph type="subTitle" idx="4"/>
          </p:nvPr>
        </p:nvSpPr>
        <p:spPr>
          <a:xfrm>
            <a:off x="6355419" y="3520107"/>
            <a:ext cx="18480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76" name="Google Shape;376;p51"/>
          <p:cNvSpPr txBox="1">
            <a:spLocks noGrp="1"/>
          </p:cNvSpPr>
          <p:nvPr>
            <p:ph type="title" idx="5"/>
          </p:nvPr>
        </p:nvSpPr>
        <p:spPr>
          <a:xfrm>
            <a:off x="3990022" y="3270025"/>
            <a:ext cx="11598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377" name="Google Shape;377;p51"/>
          <p:cNvSpPr txBox="1">
            <a:spLocks noGrp="1"/>
          </p:cNvSpPr>
          <p:nvPr>
            <p:ph type="subTitle" idx="6"/>
          </p:nvPr>
        </p:nvSpPr>
        <p:spPr>
          <a:xfrm>
            <a:off x="3645922" y="3541195"/>
            <a:ext cx="18480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10811424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accent5"/>
        </a:solidFill>
        <a:effectLst/>
      </p:bgPr>
    </p:bg>
    <p:spTree>
      <p:nvGrpSpPr>
        <p:cNvPr id="1" name="Shape 378"/>
        <p:cNvGrpSpPr/>
        <p:nvPr/>
      </p:nvGrpSpPr>
      <p:grpSpPr>
        <a:xfrm>
          <a:off x="0" y="0"/>
          <a:ext cx="0" cy="0"/>
          <a:chOff x="0" y="0"/>
          <a:chExt cx="0" cy="0"/>
        </a:xfrm>
      </p:grpSpPr>
      <p:sp>
        <p:nvSpPr>
          <p:cNvPr id="379" name="Google Shape;379;p52"/>
          <p:cNvSpPr/>
          <p:nvPr/>
        </p:nvSpPr>
        <p:spPr>
          <a:xfrm flipH="1">
            <a:off x="4458687" y="-942975"/>
            <a:ext cx="8250600" cy="79998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80" name="Google Shape;380;p52"/>
          <p:cNvSpPr/>
          <p:nvPr/>
        </p:nvSpPr>
        <p:spPr>
          <a:xfrm>
            <a:off x="3310050" y="1947500"/>
            <a:ext cx="2523900" cy="20247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52"/>
          <p:cNvSpPr/>
          <p:nvPr/>
        </p:nvSpPr>
        <p:spPr>
          <a:xfrm>
            <a:off x="535050" y="1947500"/>
            <a:ext cx="2523900" cy="20247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52"/>
          <p:cNvSpPr/>
          <p:nvPr/>
        </p:nvSpPr>
        <p:spPr>
          <a:xfrm>
            <a:off x="6085050" y="1947500"/>
            <a:ext cx="2523900" cy="20247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52"/>
          <p:cNvSpPr txBox="1">
            <a:spLocks noGrp="1"/>
          </p:cNvSpPr>
          <p:nvPr>
            <p:ph type="subTitle" idx="1"/>
          </p:nvPr>
        </p:nvSpPr>
        <p:spPr>
          <a:xfrm>
            <a:off x="653699" y="3141175"/>
            <a:ext cx="2286600" cy="7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384" name="Google Shape;384;p52"/>
          <p:cNvSpPr txBox="1">
            <a:spLocks noGrp="1"/>
          </p:cNvSpPr>
          <p:nvPr>
            <p:ph type="subTitle" idx="2"/>
          </p:nvPr>
        </p:nvSpPr>
        <p:spPr>
          <a:xfrm>
            <a:off x="3439674" y="3141175"/>
            <a:ext cx="2286600" cy="7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385" name="Google Shape;385;p52"/>
          <p:cNvSpPr txBox="1">
            <a:spLocks noGrp="1"/>
          </p:cNvSpPr>
          <p:nvPr>
            <p:ph type="subTitle" idx="3"/>
          </p:nvPr>
        </p:nvSpPr>
        <p:spPr>
          <a:xfrm>
            <a:off x="6203701" y="3141175"/>
            <a:ext cx="2286600" cy="7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386" name="Google Shape;386;p52"/>
          <p:cNvSpPr txBox="1">
            <a:spLocks noGrp="1"/>
          </p:cNvSpPr>
          <p:nvPr>
            <p:ph type="title" hasCustomPrompt="1"/>
          </p:nvPr>
        </p:nvSpPr>
        <p:spPr>
          <a:xfrm>
            <a:off x="588299" y="2468125"/>
            <a:ext cx="24174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4000" b="1">
                <a:solidFill>
                  <a:schemeClr val="lt1"/>
                </a:solidFill>
              </a:defRPr>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387" name="Google Shape;387;p52"/>
          <p:cNvSpPr txBox="1">
            <a:spLocks noGrp="1"/>
          </p:cNvSpPr>
          <p:nvPr>
            <p:ph type="title" idx="4" hasCustomPrompt="1"/>
          </p:nvPr>
        </p:nvSpPr>
        <p:spPr>
          <a:xfrm>
            <a:off x="3363300" y="2468125"/>
            <a:ext cx="24174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4000" b="1">
                <a:solidFill>
                  <a:schemeClr val="lt1"/>
                </a:solidFill>
              </a:defRPr>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388" name="Google Shape;388;p52"/>
          <p:cNvSpPr txBox="1">
            <a:spLocks noGrp="1"/>
          </p:cNvSpPr>
          <p:nvPr>
            <p:ph type="title" idx="5" hasCustomPrompt="1"/>
          </p:nvPr>
        </p:nvSpPr>
        <p:spPr>
          <a:xfrm>
            <a:off x="6138301" y="2468125"/>
            <a:ext cx="24174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4000" b="1">
                <a:solidFill>
                  <a:schemeClr val="lt1"/>
                </a:solidFill>
              </a:defRPr>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389" name="Google Shape;389;p52"/>
          <p:cNvSpPr txBox="1">
            <a:spLocks noGrp="1"/>
          </p:cNvSpPr>
          <p:nvPr>
            <p:ph type="title" idx="6"/>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390" name="Google Shape;390;p52"/>
          <p:cNvSpPr/>
          <p:nvPr/>
        </p:nvSpPr>
        <p:spPr>
          <a:xfrm flipH="1">
            <a:off x="7169700" y="2391925"/>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91" name="Google Shape;391;p52"/>
          <p:cNvSpPr/>
          <p:nvPr/>
        </p:nvSpPr>
        <p:spPr>
          <a:xfrm rot="10800000" flipH="1">
            <a:off x="-762425" y="-1182250"/>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92" name="Google Shape;392;p52"/>
          <p:cNvSpPr/>
          <p:nvPr/>
        </p:nvSpPr>
        <p:spPr>
          <a:xfrm rot="10800000" flipH="1">
            <a:off x="-16814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8509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25">
    <p:bg>
      <p:bgPr>
        <a:solidFill>
          <a:schemeClr val="accent5"/>
        </a:solidFill>
        <a:effectLst/>
      </p:bgPr>
    </p:bg>
    <p:spTree>
      <p:nvGrpSpPr>
        <p:cNvPr id="1" name="Shape 117"/>
        <p:cNvGrpSpPr/>
        <p:nvPr/>
      </p:nvGrpSpPr>
      <p:grpSpPr>
        <a:xfrm>
          <a:off x="0" y="0"/>
          <a:ext cx="0" cy="0"/>
          <a:chOff x="0" y="0"/>
          <a:chExt cx="0" cy="0"/>
        </a:xfrm>
      </p:grpSpPr>
      <p:sp>
        <p:nvSpPr>
          <p:cNvPr id="118" name="Google Shape;118;p18"/>
          <p:cNvSpPr/>
          <p:nvPr/>
        </p:nvSpPr>
        <p:spPr>
          <a:xfrm>
            <a:off x="4796125" y="-217575"/>
            <a:ext cx="4347900" cy="561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19" name="Google Shape;119;p18"/>
          <p:cNvSpPr txBox="1">
            <a:spLocks noGrp="1"/>
          </p:cNvSpPr>
          <p:nvPr>
            <p:ph type="title"/>
          </p:nvPr>
        </p:nvSpPr>
        <p:spPr>
          <a:xfrm>
            <a:off x="713225" y="1440200"/>
            <a:ext cx="3858900" cy="528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None/>
              <a:defRPr sz="3000" b="1">
                <a:solidFill>
                  <a:schemeClr val="dk1"/>
                </a:solidFill>
              </a:defRPr>
            </a:lvl1pPr>
            <a:lvl2pPr lvl="1" rtl="0">
              <a:spcBef>
                <a:spcPts val="0"/>
              </a:spcBef>
              <a:spcAft>
                <a:spcPts val="0"/>
              </a:spcAft>
              <a:buClr>
                <a:schemeClr val="dk1"/>
              </a:buClr>
              <a:buSzPts val="2000"/>
              <a:buNone/>
              <a:defRPr sz="2000" b="1">
                <a:solidFill>
                  <a:schemeClr val="dk1"/>
                </a:solidFill>
              </a:defRPr>
            </a:lvl2pPr>
            <a:lvl3pPr lvl="2" rtl="0">
              <a:spcBef>
                <a:spcPts val="0"/>
              </a:spcBef>
              <a:spcAft>
                <a:spcPts val="0"/>
              </a:spcAft>
              <a:buClr>
                <a:schemeClr val="dk1"/>
              </a:buClr>
              <a:buSzPts val="2000"/>
              <a:buNone/>
              <a:defRPr sz="2000" b="1">
                <a:solidFill>
                  <a:schemeClr val="dk1"/>
                </a:solidFill>
              </a:defRPr>
            </a:lvl3pPr>
            <a:lvl4pPr lvl="3" rtl="0">
              <a:spcBef>
                <a:spcPts val="0"/>
              </a:spcBef>
              <a:spcAft>
                <a:spcPts val="0"/>
              </a:spcAft>
              <a:buClr>
                <a:schemeClr val="dk1"/>
              </a:buClr>
              <a:buSzPts val="2000"/>
              <a:buNone/>
              <a:defRPr sz="2000" b="1">
                <a:solidFill>
                  <a:schemeClr val="dk1"/>
                </a:solidFill>
              </a:defRPr>
            </a:lvl4pPr>
            <a:lvl5pPr lvl="4" rtl="0">
              <a:spcBef>
                <a:spcPts val="0"/>
              </a:spcBef>
              <a:spcAft>
                <a:spcPts val="0"/>
              </a:spcAft>
              <a:buClr>
                <a:schemeClr val="dk1"/>
              </a:buClr>
              <a:buSzPts val="2000"/>
              <a:buNone/>
              <a:defRPr sz="2000" b="1">
                <a:solidFill>
                  <a:schemeClr val="dk1"/>
                </a:solidFill>
              </a:defRPr>
            </a:lvl5pPr>
            <a:lvl6pPr lvl="5" rtl="0">
              <a:spcBef>
                <a:spcPts val="0"/>
              </a:spcBef>
              <a:spcAft>
                <a:spcPts val="0"/>
              </a:spcAft>
              <a:buClr>
                <a:schemeClr val="dk1"/>
              </a:buClr>
              <a:buSzPts val="2000"/>
              <a:buNone/>
              <a:defRPr sz="2000" b="1">
                <a:solidFill>
                  <a:schemeClr val="dk1"/>
                </a:solidFill>
              </a:defRPr>
            </a:lvl6pPr>
            <a:lvl7pPr lvl="6" rtl="0">
              <a:spcBef>
                <a:spcPts val="0"/>
              </a:spcBef>
              <a:spcAft>
                <a:spcPts val="0"/>
              </a:spcAft>
              <a:buClr>
                <a:schemeClr val="dk1"/>
              </a:buClr>
              <a:buSzPts val="2000"/>
              <a:buNone/>
              <a:defRPr sz="2000" b="1">
                <a:solidFill>
                  <a:schemeClr val="dk1"/>
                </a:solidFill>
              </a:defRPr>
            </a:lvl7pPr>
            <a:lvl8pPr lvl="7" rtl="0">
              <a:spcBef>
                <a:spcPts val="0"/>
              </a:spcBef>
              <a:spcAft>
                <a:spcPts val="0"/>
              </a:spcAft>
              <a:buClr>
                <a:schemeClr val="dk1"/>
              </a:buClr>
              <a:buSzPts val="2000"/>
              <a:buNone/>
              <a:defRPr sz="2000" b="1">
                <a:solidFill>
                  <a:schemeClr val="dk1"/>
                </a:solidFill>
              </a:defRPr>
            </a:lvl8pPr>
            <a:lvl9pPr lvl="8" rtl="0">
              <a:spcBef>
                <a:spcPts val="0"/>
              </a:spcBef>
              <a:spcAft>
                <a:spcPts val="0"/>
              </a:spcAft>
              <a:buClr>
                <a:schemeClr val="dk1"/>
              </a:buClr>
              <a:buSzPts val="2000"/>
              <a:buNone/>
              <a:defRPr sz="2000" b="1">
                <a:solidFill>
                  <a:schemeClr val="dk1"/>
                </a:solidFill>
              </a:defRPr>
            </a:lvl9pPr>
          </a:lstStyle>
          <a:p>
            <a:endParaRPr/>
          </a:p>
        </p:txBody>
      </p:sp>
      <p:sp>
        <p:nvSpPr>
          <p:cNvPr id="120" name="Google Shape;120;p18"/>
          <p:cNvSpPr txBox="1">
            <a:spLocks noGrp="1"/>
          </p:cNvSpPr>
          <p:nvPr>
            <p:ph type="subTitle" idx="1"/>
          </p:nvPr>
        </p:nvSpPr>
        <p:spPr>
          <a:xfrm>
            <a:off x="713225" y="2263300"/>
            <a:ext cx="3400800" cy="131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21" name="Google Shape;121;p18"/>
          <p:cNvSpPr/>
          <p:nvPr/>
        </p:nvSpPr>
        <p:spPr>
          <a:xfrm>
            <a:off x="842850" y="539500"/>
            <a:ext cx="800100" cy="857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Numbers and text 1">
  <p:cSld name="Numbers and text 1">
    <p:bg>
      <p:bgPr>
        <a:solidFill>
          <a:schemeClr val="dk1"/>
        </a:solidFill>
        <a:effectLst/>
      </p:bgPr>
    </p:bg>
    <p:spTree>
      <p:nvGrpSpPr>
        <p:cNvPr id="1" name="Shape 393"/>
        <p:cNvGrpSpPr/>
        <p:nvPr/>
      </p:nvGrpSpPr>
      <p:grpSpPr>
        <a:xfrm>
          <a:off x="0" y="0"/>
          <a:ext cx="0" cy="0"/>
          <a:chOff x="0" y="0"/>
          <a:chExt cx="0" cy="0"/>
        </a:xfrm>
      </p:grpSpPr>
      <p:sp>
        <p:nvSpPr>
          <p:cNvPr id="394" name="Google Shape;394;p53"/>
          <p:cNvSpPr txBox="1">
            <a:spLocks noGrp="1"/>
          </p:cNvSpPr>
          <p:nvPr>
            <p:ph type="subTitle" idx="1"/>
          </p:nvPr>
        </p:nvSpPr>
        <p:spPr>
          <a:xfrm>
            <a:off x="713250" y="1264629"/>
            <a:ext cx="7717500" cy="36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395" name="Google Shape;395;p53"/>
          <p:cNvSpPr txBox="1">
            <a:spLocks noGrp="1"/>
          </p:cNvSpPr>
          <p:nvPr>
            <p:ph type="title" hasCustomPrompt="1"/>
          </p:nvPr>
        </p:nvSpPr>
        <p:spPr>
          <a:xfrm>
            <a:off x="713227" y="639821"/>
            <a:ext cx="77175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000"/>
              <a:buNone/>
              <a:defRPr sz="5000" b="1">
                <a:solidFill>
                  <a:schemeClr val="lt1"/>
                </a:solidFill>
              </a:defRPr>
            </a:lvl1pPr>
            <a:lvl2pPr lvl="1" algn="ctr" rtl="0">
              <a:spcBef>
                <a:spcPts val="0"/>
              </a:spcBef>
              <a:spcAft>
                <a:spcPts val="0"/>
              </a:spcAft>
              <a:buClr>
                <a:schemeClr val="lt1"/>
              </a:buClr>
              <a:buSzPts val="5000"/>
              <a:buNone/>
              <a:defRPr sz="5000" b="1">
                <a:solidFill>
                  <a:schemeClr val="lt1"/>
                </a:solidFill>
              </a:defRPr>
            </a:lvl2pPr>
            <a:lvl3pPr lvl="2" algn="ctr" rtl="0">
              <a:spcBef>
                <a:spcPts val="0"/>
              </a:spcBef>
              <a:spcAft>
                <a:spcPts val="0"/>
              </a:spcAft>
              <a:buClr>
                <a:schemeClr val="lt1"/>
              </a:buClr>
              <a:buSzPts val="5000"/>
              <a:buNone/>
              <a:defRPr sz="5000" b="1">
                <a:solidFill>
                  <a:schemeClr val="lt1"/>
                </a:solidFill>
              </a:defRPr>
            </a:lvl3pPr>
            <a:lvl4pPr lvl="3" algn="ctr" rtl="0">
              <a:spcBef>
                <a:spcPts val="0"/>
              </a:spcBef>
              <a:spcAft>
                <a:spcPts val="0"/>
              </a:spcAft>
              <a:buClr>
                <a:schemeClr val="lt1"/>
              </a:buClr>
              <a:buSzPts val="5000"/>
              <a:buNone/>
              <a:defRPr sz="5000" b="1">
                <a:solidFill>
                  <a:schemeClr val="lt1"/>
                </a:solidFill>
              </a:defRPr>
            </a:lvl4pPr>
            <a:lvl5pPr lvl="4" algn="ctr" rtl="0">
              <a:spcBef>
                <a:spcPts val="0"/>
              </a:spcBef>
              <a:spcAft>
                <a:spcPts val="0"/>
              </a:spcAft>
              <a:buClr>
                <a:schemeClr val="lt1"/>
              </a:buClr>
              <a:buSzPts val="5000"/>
              <a:buNone/>
              <a:defRPr sz="5000" b="1">
                <a:solidFill>
                  <a:schemeClr val="lt1"/>
                </a:solidFill>
              </a:defRPr>
            </a:lvl5pPr>
            <a:lvl6pPr lvl="5" algn="ctr" rtl="0">
              <a:spcBef>
                <a:spcPts val="0"/>
              </a:spcBef>
              <a:spcAft>
                <a:spcPts val="0"/>
              </a:spcAft>
              <a:buClr>
                <a:schemeClr val="lt1"/>
              </a:buClr>
              <a:buSzPts val="5000"/>
              <a:buNone/>
              <a:defRPr sz="5000" b="1">
                <a:solidFill>
                  <a:schemeClr val="lt1"/>
                </a:solidFill>
              </a:defRPr>
            </a:lvl6pPr>
            <a:lvl7pPr lvl="6" algn="ctr" rtl="0">
              <a:spcBef>
                <a:spcPts val="0"/>
              </a:spcBef>
              <a:spcAft>
                <a:spcPts val="0"/>
              </a:spcAft>
              <a:buClr>
                <a:schemeClr val="lt1"/>
              </a:buClr>
              <a:buSzPts val="5000"/>
              <a:buNone/>
              <a:defRPr sz="5000" b="1">
                <a:solidFill>
                  <a:schemeClr val="lt1"/>
                </a:solidFill>
              </a:defRPr>
            </a:lvl7pPr>
            <a:lvl8pPr lvl="7" algn="ctr" rtl="0">
              <a:spcBef>
                <a:spcPts val="0"/>
              </a:spcBef>
              <a:spcAft>
                <a:spcPts val="0"/>
              </a:spcAft>
              <a:buClr>
                <a:schemeClr val="lt1"/>
              </a:buClr>
              <a:buSzPts val="5000"/>
              <a:buNone/>
              <a:defRPr sz="5000" b="1">
                <a:solidFill>
                  <a:schemeClr val="lt1"/>
                </a:solidFill>
              </a:defRPr>
            </a:lvl8pPr>
            <a:lvl9pPr lvl="8" algn="ctr" rtl="0">
              <a:spcBef>
                <a:spcPts val="0"/>
              </a:spcBef>
              <a:spcAft>
                <a:spcPts val="0"/>
              </a:spcAft>
              <a:buClr>
                <a:schemeClr val="lt1"/>
              </a:buClr>
              <a:buSzPts val="5000"/>
              <a:buNone/>
              <a:defRPr sz="5000" b="1">
                <a:solidFill>
                  <a:schemeClr val="lt1"/>
                </a:solidFill>
              </a:defRPr>
            </a:lvl9pPr>
          </a:lstStyle>
          <a:p>
            <a:r>
              <a:t>xx%</a:t>
            </a:r>
          </a:p>
        </p:txBody>
      </p:sp>
      <p:sp>
        <p:nvSpPr>
          <p:cNvPr id="396" name="Google Shape;396;p53"/>
          <p:cNvSpPr txBox="1">
            <a:spLocks noGrp="1"/>
          </p:cNvSpPr>
          <p:nvPr>
            <p:ph type="subTitle" idx="2"/>
          </p:nvPr>
        </p:nvSpPr>
        <p:spPr>
          <a:xfrm>
            <a:off x="713250" y="2701904"/>
            <a:ext cx="7717500" cy="36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397" name="Google Shape;397;p53"/>
          <p:cNvSpPr txBox="1">
            <a:spLocks noGrp="1"/>
          </p:cNvSpPr>
          <p:nvPr>
            <p:ph type="title" idx="3" hasCustomPrompt="1"/>
          </p:nvPr>
        </p:nvSpPr>
        <p:spPr>
          <a:xfrm>
            <a:off x="713227" y="2077096"/>
            <a:ext cx="77175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000"/>
              <a:buNone/>
              <a:defRPr sz="5000" b="1">
                <a:solidFill>
                  <a:schemeClr val="lt1"/>
                </a:solidFill>
              </a:defRPr>
            </a:lvl1pPr>
            <a:lvl2pPr lvl="1" algn="ctr" rtl="0">
              <a:spcBef>
                <a:spcPts val="0"/>
              </a:spcBef>
              <a:spcAft>
                <a:spcPts val="0"/>
              </a:spcAft>
              <a:buClr>
                <a:schemeClr val="lt1"/>
              </a:buClr>
              <a:buSzPts val="5000"/>
              <a:buNone/>
              <a:defRPr sz="5000" b="1">
                <a:solidFill>
                  <a:schemeClr val="lt1"/>
                </a:solidFill>
              </a:defRPr>
            </a:lvl2pPr>
            <a:lvl3pPr lvl="2" algn="ctr" rtl="0">
              <a:spcBef>
                <a:spcPts val="0"/>
              </a:spcBef>
              <a:spcAft>
                <a:spcPts val="0"/>
              </a:spcAft>
              <a:buClr>
                <a:schemeClr val="lt1"/>
              </a:buClr>
              <a:buSzPts val="5000"/>
              <a:buNone/>
              <a:defRPr sz="5000" b="1">
                <a:solidFill>
                  <a:schemeClr val="lt1"/>
                </a:solidFill>
              </a:defRPr>
            </a:lvl3pPr>
            <a:lvl4pPr lvl="3" algn="ctr" rtl="0">
              <a:spcBef>
                <a:spcPts val="0"/>
              </a:spcBef>
              <a:spcAft>
                <a:spcPts val="0"/>
              </a:spcAft>
              <a:buClr>
                <a:schemeClr val="lt1"/>
              </a:buClr>
              <a:buSzPts val="5000"/>
              <a:buNone/>
              <a:defRPr sz="5000" b="1">
                <a:solidFill>
                  <a:schemeClr val="lt1"/>
                </a:solidFill>
              </a:defRPr>
            </a:lvl4pPr>
            <a:lvl5pPr lvl="4" algn="ctr" rtl="0">
              <a:spcBef>
                <a:spcPts val="0"/>
              </a:spcBef>
              <a:spcAft>
                <a:spcPts val="0"/>
              </a:spcAft>
              <a:buClr>
                <a:schemeClr val="lt1"/>
              </a:buClr>
              <a:buSzPts val="5000"/>
              <a:buNone/>
              <a:defRPr sz="5000" b="1">
                <a:solidFill>
                  <a:schemeClr val="lt1"/>
                </a:solidFill>
              </a:defRPr>
            </a:lvl5pPr>
            <a:lvl6pPr lvl="5" algn="ctr" rtl="0">
              <a:spcBef>
                <a:spcPts val="0"/>
              </a:spcBef>
              <a:spcAft>
                <a:spcPts val="0"/>
              </a:spcAft>
              <a:buClr>
                <a:schemeClr val="lt1"/>
              </a:buClr>
              <a:buSzPts val="5000"/>
              <a:buNone/>
              <a:defRPr sz="5000" b="1">
                <a:solidFill>
                  <a:schemeClr val="lt1"/>
                </a:solidFill>
              </a:defRPr>
            </a:lvl6pPr>
            <a:lvl7pPr lvl="6" algn="ctr" rtl="0">
              <a:spcBef>
                <a:spcPts val="0"/>
              </a:spcBef>
              <a:spcAft>
                <a:spcPts val="0"/>
              </a:spcAft>
              <a:buClr>
                <a:schemeClr val="lt1"/>
              </a:buClr>
              <a:buSzPts val="5000"/>
              <a:buNone/>
              <a:defRPr sz="5000" b="1">
                <a:solidFill>
                  <a:schemeClr val="lt1"/>
                </a:solidFill>
              </a:defRPr>
            </a:lvl7pPr>
            <a:lvl8pPr lvl="7" algn="ctr" rtl="0">
              <a:spcBef>
                <a:spcPts val="0"/>
              </a:spcBef>
              <a:spcAft>
                <a:spcPts val="0"/>
              </a:spcAft>
              <a:buClr>
                <a:schemeClr val="lt1"/>
              </a:buClr>
              <a:buSzPts val="5000"/>
              <a:buNone/>
              <a:defRPr sz="5000" b="1">
                <a:solidFill>
                  <a:schemeClr val="lt1"/>
                </a:solidFill>
              </a:defRPr>
            </a:lvl8pPr>
            <a:lvl9pPr lvl="8" algn="ctr" rtl="0">
              <a:spcBef>
                <a:spcPts val="0"/>
              </a:spcBef>
              <a:spcAft>
                <a:spcPts val="0"/>
              </a:spcAft>
              <a:buClr>
                <a:schemeClr val="lt1"/>
              </a:buClr>
              <a:buSzPts val="5000"/>
              <a:buNone/>
              <a:defRPr sz="5000" b="1">
                <a:solidFill>
                  <a:schemeClr val="lt1"/>
                </a:solidFill>
              </a:defRPr>
            </a:lvl9pPr>
          </a:lstStyle>
          <a:p>
            <a:r>
              <a:t>xx%</a:t>
            </a:r>
          </a:p>
        </p:txBody>
      </p:sp>
      <p:sp>
        <p:nvSpPr>
          <p:cNvPr id="398" name="Google Shape;398;p53"/>
          <p:cNvSpPr txBox="1">
            <a:spLocks noGrp="1"/>
          </p:cNvSpPr>
          <p:nvPr>
            <p:ph type="subTitle" idx="4"/>
          </p:nvPr>
        </p:nvSpPr>
        <p:spPr>
          <a:xfrm>
            <a:off x="713250" y="4139179"/>
            <a:ext cx="7717500" cy="36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399" name="Google Shape;399;p53"/>
          <p:cNvSpPr txBox="1">
            <a:spLocks noGrp="1"/>
          </p:cNvSpPr>
          <p:nvPr>
            <p:ph type="title" idx="5" hasCustomPrompt="1"/>
          </p:nvPr>
        </p:nvSpPr>
        <p:spPr>
          <a:xfrm>
            <a:off x="713227" y="3514371"/>
            <a:ext cx="77175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000"/>
              <a:buNone/>
              <a:defRPr sz="5000" b="1">
                <a:solidFill>
                  <a:schemeClr val="lt1"/>
                </a:solidFill>
              </a:defRPr>
            </a:lvl1pPr>
            <a:lvl2pPr lvl="1" algn="ctr" rtl="0">
              <a:spcBef>
                <a:spcPts val="0"/>
              </a:spcBef>
              <a:spcAft>
                <a:spcPts val="0"/>
              </a:spcAft>
              <a:buClr>
                <a:schemeClr val="lt1"/>
              </a:buClr>
              <a:buSzPts val="5000"/>
              <a:buNone/>
              <a:defRPr sz="5000" b="1">
                <a:solidFill>
                  <a:schemeClr val="lt1"/>
                </a:solidFill>
              </a:defRPr>
            </a:lvl2pPr>
            <a:lvl3pPr lvl="2" algn="ctr" rtl="0">
              <a:spcBef>
                <a:spcPts val="0"/>
              </a:spcBef>
              <a:spcAft>
                <a:spcPts val="0"/>
              </a:spcAft>
              <a:buClr>
                <a:schemeClr val="lt1"/>
              </a:buClr>
              <a:buSzPts val="5000"/>
              <a:buNone/>
              <a:defRPr sz="5000" b="1">
                <a:solidFill>
                  <a:schemeClr val="lt1"/>
                </a:solidFill>
              </a:defRPr>
            </a:lvl3pPr>
            <a:lvl4pPr lvl="3" algn="ctr" rtl="0">
              <a:spcBef>
                <a:spcPts val="0"/>
              </a:spcBef>
              <a:spcAft>
                <a:spcPts val="0"/>
              </a:spcAft>
              <a:buClr>
                <a:schemeClr val="lt1"/>
              </a:buClr>
              <a:buSzPts val="5000"/>
              <a:buNone/>
              <a:defRPr sz="5000" b="1">
                <a:solidFill>
                  <a:schemeClr val="lt1"/>
                </a:solidFill>
              </a:defRPr>
            </a:lvl4pPr>
            <a:lvl5pPr lvl="4" algn="ctr" rtl="0">
              <a:spcBef>
                <a:spcPts val="0"/>
              </a:spcBef>
              <a:spcAft>
                <a:spcPts val="0"/>
              </a:spcAft>
              <a:buClr>
                <a:schemeClr val="lt1"/>
              </a:buClr>
              <a:buSzPts val="5000"/>
              <a:buNone/>
              <a:defRPr sz="5000" b="1">
                <a:solidFill>
                  <a:schemeClr val="lt1"/>
                </a:solidFill>
              </a:defRPr>
            </a:lvl5pPr>
            <a:lvl6pPr lvl="5" algn="ctr" rtl="0">
              <a:spcBef>
                <a:spcPts val="0"/>
              </a:spcBef>
              <a:spcAft>
                <a:spcPts val="0"/>
              </a:spcAft>
              <a:buClr>
                <a:schemeClr val="lt1"/>
              </a:buClr>
              <a:buSzPts val="5000"/>
              <a:buNone/>
              <a:defRPr sz="5000" b="1">
                <a:solidFill>
                  <a:schemeClr val="lt1"/>
                </a:solidFill>
              </a:defRPr>
            </a:lvl6pPr>
            <a:lvl7pPr lvl="6" algn="ctr" rtl="0">
              <a:spcBef>
                <a:spcPts val="0"/>
              </a:spcBef>
              <a:spcAft>
                <a:spcPts val="0"/>
              </a:spcAft>
              <a:buClr>
                <a:schemeClr val="lt1"/>
              </a:buClr>
              <a:buSzPts val="5000"/>
              <a:buNone/>
              <a:defRPr sz="5000" b="1">
                <a:solidFill>
                  <a:schemeClr val="lt1"/>
                </a:solidFill>
              </a:defRPr>
            </a:lvl7pPr>
            <a:lvl8pPr lvl="7" algn="ctr" rtl="0">
              <a:spcBef>
                <a:spcPts val="0"/>
              </a:spcBef>
              <a:spcAft>
                <a:spcPts val="0"/>
              </a:spcAft>
              <a:buClr>
                <a:schemeClr val="lt1"/>
              </a:buClr>
              <a:buSzPts val="5000"/>
              <a:buNone/>
              <a:defRPr sz="5000" b="1">
                <a:solidFill>
                  <a:schemeClr val="lt1"/>
                </a:solidFill>
              </a:defRPr>
            </a:lvl8pPr>
            <a:lvl9pPr lvl="8" algn="ctr" rtl="0">
              <a:spcBef>
                <a:spcPts val="0"/>
              </a:spcBef>
              <a:spcAft>
                <a:spcPts val="0"/>
              </a:spcAft>
              <a:buClr>
                <a:schemeClr val="lt1"/>
              </a:buClr>
              <a:buSzPts val="5000"/>
              <a:buNone/>
              <a:defRPr sz="5000" b="1">
                <a:solidFill>
                  <a:schemeClr val="lt1"/>
                </a:solidFill>
              </a:defRPr>
            </a:lvl9pPr>
          </a:lstStyle>
          <a:p>
            <a:r>
              <a:t>xx%</a:t>
            </a:r>
          </a:p>
        </p:txBody>
      </p:sp>
      <p:sp>
        <p:nvSpPr>
          <p:cNvPr id="400" name="Google Shape;400;p53"/>
          <p:cNvSpPr/>
          <p:nvPr/>
        </p:nvSpPr>
        <p:spPr>
          <a:xfrm rot="10800000">
            <a:off x="5913650" y="-411375"/>
            <a:ext cx="5264100" cy="26976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53"/>
          <p:cNvSpPr/>
          <p:nvPr/>
        </p:nvSpPr>
        <p:spPr>
          <a:xfrm>
            <a:off x="-5191825" y="2310500"/>
            <a:ext cx="7403100" cy="3794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53"/>
          <p:cNvSpPr/>
          <p:nvPr/>
        </p:nvSpPr>
        <p:spPr>
          <a:xfrm flipH="1">
            <a:off x="-924100" y="3997950"/>
            <a:ext cx="3329700" cy="15618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2924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403"/>
        <p:cNvGrpSpPr/>
        <p:nvPr/>
      </p:nvGrpSpPr>
      <p:grpSpPr>
        <a:xfrm>
          <a:off x="0" y="0"/>
          <a:ext cx="0" cy="0"/>
          <a:chOff x="0" y="0"/>
          <a:chExt cx="0" cy="0"/>
        </a:xfrm>
      </p:grpSpPr>
      <p:sp>
        <p:nvSpPr>
          <p:cNvPr id="404" name="Google Shape;404;p54"/>
          <p:cNvSpPr txBox="1">
            <a:spLocks noGrp="1"/>
          </p:cNvSpPr>
          <p:nvPr>
            <p:ph type="title"/>
          </p:nvPr>
        </p:nvSpPr>
        <p:spPr>
          <a:xfrm>
            <a:off x="716550"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405" name="Google Shape;405;p54"/>
          <p:cNvSpPr/>
          <p:nvPr/>
        </p:nvSpPr>
        <p:spPr>
          <a:xfrm>
            <a:off x="-1681400"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406" name="Google Shape;406;p54"/>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407" name="Google Shape;407;p54"/>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54"/>
          <p:cNvSpPr txBox="1">
            <a:spLocks noGrp="1"/>
          </p:cNvSpPr>
          <p:nvPr>
            <p:ph type="title" idx="2"/>
          </p:nvPr>
        </p:nvSpPr>
        <p:spPr>
          <a:xfrm>
            <a:off x="928050" y="3565775"/>
            <a:ext cx="15096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409" name="Google Shape;409;p54"/>
          <p:cNvSpPr txBox="1">
            <a:spLocks noGrp="1"/>
          </p:cNvSpPr>
          <p:nvPr>
            <p:ph type="subTitle" idx="1"/>
          </p:nvPr>
        </p:nvSpPr>
        <p:spPr>
          <a:xfrm>
            <a:off x="758850" y="3950490"/>
            <a:ext cx="1848000" cy="39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410" name="Google Shape;410;p54"/>
          <p:cNvSpPr txBox="1">
            <a:spLocks noGrp="1"/>
          </p:cNvSpPr>
          <p:nvPr>
            <p:ph type="title" idx="3"/>
          </p:nvPr>
        </p:nvSpPr>
        <p:spPr>
          <a:xfrm>
            <a:off x="6686827" y="3565775"/>
            <a:ext cx="15096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411" name="Google Shape;411;p54"/>
          <p:cNvSpPr txBox="1">
            <a:spLocks noGrp="1"/>
          </p:cNvSpPr>
          <p:nvPr>
            <p:ph type="subTitle" idx="4"/>
          </p:nvPr>
        </p:nvSpPr>
        <p:spPr>
          <a:xfrm>
            <a:off x="6517622" y="3950490"/>
            <a:ext cx="1848000" cy="39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412" name="Google Shape;412;p54"/>
          <p:cNvSpPr txBox="1">
            <a:spLocks noGrp="1"/>
          </p:cNvSpPr>
          <p:nvPr>
            <p:ph type="title" idx="5"/>
          </p:nvPr>
        </p:nvSpPr>
        <p:spPr>
          <a:xfrm>
            <a:off x="3815126" y="3565775"/>
            <a:ext cx="15096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413" name="Google Shape;413;p54"/>
          <p:cNvSpPr txBox="1">
            <a:spLocks noGrp="1"/>
          </p:cNvSpPr>
          <p:nvPr>
            <p:ph type="subTitle" idx="6"/>
          </p:nvPr>
        </p:nvSpPr>
        <p:spPr>
          <a:xfrm>
            <a:off x="3645921" y="3950490"/>
            <a:ext cx="1848000" cy="39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414" name="Google Shape;414;p54"/>
          <p:cNvSpPr txBox="1">
            <a:spLocks noGrp="1"/>
          </p:cNvSpPr>
          <p:nvPr>
            <p:ph type="title" idx="7" hasCustomPrompt="1"/>
          </p:nvPr>
        </p:nvSpPr>
        <p:spPr>
          <a:xfrm>
            <a:off x="4006513" y="2497875"/>
            <a:ext cx="1131000" cy="3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b="1">
                <a:solidFill>
                  <a:schemeClr val="dk1"/>
                </a:solidFill>
              </a:defRPr>
            </a:lvl1pPr>
            <a:lvl2pPr lvl="1" algn="ctr" rtl="0">
              <a:spcBef>
                <a:spcPts val="0"/>
              </a:spcBef>
              <a:spcAft>
                <a:spcPts val="0"/>
              </a:spcAft>
              <a:buClr>
                <a:schemeClr val="dk1"/>
              </a:buClr>
              <a:buSzPts val="2500"/>
              <a:buNone/>
              <a:defRPr sz="2500" b="1">
                <a:solidFill>
                  <a:schemeClr val="dk1"/>
                </a:solidFill>
              </a:defRPr>
            </a:lvl2pPr>
            <a:lvl3pPr lvl="2" algn="ctr" rtl="0">
              <a:spcBef>
                <a:spcPts val="0"/>
              </a:spcBef>
              <a:spcAft>
                <a:spcPts val="0"/>
              </a:spcAft>
              <a:buClr>
                <a:schemeClr val="dk1"/>
              </a:buClr>
              <a:buSzPts val="2500"/>
              <a:buNone/>
              <a:defRPr sz="2500" b="1">
                <a:solidFill>
                  <a:schemeClr val="dk1"/>
                </a:solidFill>
              </a:defRPr>
            </a:lvl3pPr>
            <a:lvl4pPr lvl="3" algn="ctr" rtl="0">
              <a:spcBef>
                <a:spcPts val="0"/>
              </a:spcBef>
              <a:spcAft>
                <a:spcPts val="0"/>
              </a:spcAft>
              <a:buClr>
                <a:schemeClr val="dk1"/>
              </a:buClr>
              <a:buSzPts val="2500"/>
              <a:buNone/>
              <a:defRPr sz="2500" b="1">
                <a:solidFill>
                  <a:schemeClr val="dk1"/>
                </a:solidFill>
              </a:defRPr>
            </a:lvl4pPr>
            <a:lvl5pPr lvl="4" algn="ctr" rtl="0">
              <a:spcBef>
                <a:spcPts val="0"/>
              </a:spcBef>
              <a:spcAft>
                <a:spcPts val="0"/>
              </a:spcAft>
              <a:buClr>
                <a:schemeClr val="dk1"/>
              </a:buClr>
              <a:buSzPts val="2500"/>
              <a:buNone/>
              <a:defRPr sz="2500" b="1">
                <a:solidFill>
                  <a:schemeClr val="dk1"/>
                </a:solidFill>
              </a:defRPr>
            </a:lvl5pPr>
            <a:lvl6pPr lvl="5" algn="ctr" rtl="0">
              <a:spcBef>
                <a:spcPts val="0"/>
              </a:spcBef>
              <a:spcAft>
                <a:spcPts val="0"/>
              </a:spcAft>
              <a:buClr>
                <a:schemeClr val="dk1"/>
              </a:buClr>
              <a:buSzPts val="2500"/>
              <a:buNone/>
              <a:defRPr sz="2500" b="1">
                <a:solidFill>
                  <a:schemeClr val="dk1"/>
                </a:solidFill>
              </a:defRPr>
            </a:lvl6pPr>
            <a:lvl7pPr lvl="6" algn="ctr" rtl="0">
              <a:spcBef>
                <a:spcPts val="0"/>
              </a:spcBef>
              <a:spcAft>
                <a:spcPts val="0"/>
              </a:spcAft>
              <a:buClr>
                <a:schemeClr val="dk1"/>
              </a:buClr>
              <a:buSzPts val="2500"/>
              <a:buNone/>
              <a:defRPr sz="2500" b="1">
                <a:solidFill>
                  <a:schemeClr val="dk1"/>
                </a:solidFill>
              </a:defRPr>
            </a:lvl7pPr>
            <a:lvl8pPr lvl="7" algn="ctr" rtl="0">
              <a:spcBef>
                <a:spcPts val="0"/>
              </a:spcBef>
              <a:spcAft>
                <a:spcPts val="0"/>
              </a:spcAft>
              <a:buClr>
                <a:schemeClr val="dk1"/>
              </a:buClr>
              <a:buSzPts val="2500"/>
              <a:buNone/>
              <a:defRPr sz="2500" b="1">
                <a:solidFill>
                  <a:schemeClr val="dk1"/>
                </a:solidFill>
              </a:defRPr>
            </a:lvl8pPr>
            <a:lvl9pPr lvl="8" algn="ctr" rtl="0">
              <a:spcBef>
                <a:spcPts val="0"/>
              </a:spcBef>
              <a:spcAft>
                <a:spcPts val="0"/>
              </a:spcAft>
              <a:buClr>
                <a:schemeClr val="dk1"/>
              </a:buClr>
              <a:buSzPts val="2500"/>
              <a:buNone/>
              <a:defRPr sz="2500" b="1">
                <a:solidFill>
                  <a:schemeClr val="dk1"/>
                </a:solidFill>
              </a:defRPr>
            </a:lvl9pPr>
          </a:lstStyle>
          <a:p>
            <a:r>
              <a:t>xx%</a:t>
            </a:r>
          </a:p>
        </p:txBody>
      </p:sp>
      <p:sp>
        <p:nvSpPr>
          <p:cNvPr id="415" name="Google Shape;415;p54"/>
          <p:cNvSpPr txBox="1">
            <a:spLocks noGrp="1"/>
          </p:cNvSpPr>
          <p:nvPr>
            <p:ph type="title" idx="8" hasCustomPrompt="1"/>
          </p:nvPr>
        </p:nvSpPr>
        <p:spPr>
          <a:xfrm>
            <a:off x="1117350" y="2497873"/>
            <a:ext cx="1131000" cy="3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b="1">
                <a:solidFill>
                  <a:schemeClr val="dk1"/>
                </a:solidFill>
              </a:defRPr>
            </a:lvl1pPr>
            <a:lvl2pPr lvl="1" algn="ctr" rtl="0">
              <a:spcBef>
                <a:spcPts val="0"/>
              </a:spcBef>
              <a:spcAft>
                <a:spcPts val="0"/>
              </a:spcAft>
              <a:buClr>
                <a:schemeClr val="dk1"/>
              </a:buClr>
              <a:buSzPts val="2500"/>
              <a:buNone/>
              <a:defRPr sz="2500" b="1">
                <a:solidFill>
                  <a:schemeClr val="dk1"/>
                </a:solidFill>
              </a:defRPr>
            </a:lvl2pPr>
            <a:lvl3pPr lvl="2" algn="ctr" rtl="0">
              <a:spcBef>
                <a:spcPts val="0"/>
              </a:spcBef>
              <a:spcAft>
                <a:spcPts val="0"/>
              </a:spcAft>
              <a:buClr>
                <a:schemeClr val="dk1"/>
              </a:buClr>
              <a:buSzPts val="2500"/>
              <a:buNone/>
              <a:defRPr sz="2500" b="1">
                <a:solidFill>
                  <a:schemeClr val="dk1"/>
                </a:solidFill>
              </a:defRPr>
            </a:lvl3pPr>
            <a:lvl4pPr lvl="3" algn="ctr" rtl="0">
              <a:spcBef>
                <a:spcPts val="0"/>
              </a:spcBef>
              <a:spcAft>
                <a:spcPts val="0"/>
              </a:spcAft>
              <a:buClr>
                <a:schemeClr val="dk1"/>
              </a:buClr>
              <a:buSzPts val="2500"/>
              <a:buNone/>
              <a:defRPr sz="2500" b="1">
                <a:solidFill>
                  <a:schemeClr val="dk1"/>
                </a:solidFill>
              </a:defRPr>
            </a:lvl4pPr>
            <a:lvl5pPr lvl="4" algn="ctr" rtl="0">
              <a:spcBef>
                <a:spcPts val="0"/>
              </a:spcBef>
              <a:spcAft>
                <a:spcPts val="0"/>
              </a:spcAft>
              <a:buClr>
                <a:schemeClr val="dk1"/>
              </a:buClr>
              <a:buSzPts val="2500"/>
              <a:buNone/>
              <a:defRPr sz="2500" b="1">
                <a:solidFill>
                  <a:schemeClr val="dk1"/>
                </a:solidFill>
              </a:defRPr>
            </a:lvl5pPr>
            <a:lvl6pPr lvl="5" algn="ctr" rtl="0">
              <a:spcBef>
                <a:spcPts val="0"/>
              </a:spcBef>
              <a:spcAft>
                <a:spcPts val="0"/>
              </a:spcAft>
              <a:buClr>
                <a:schemeClr val="dk1"/>
              </a:buClr>
              <a:buSzPts val="2500"/>
              <a:buNone/>
              <a:defRPr sz="2500" b="1">
                <a:solidFill>
                  <a:schemeClr val="dk1"/>
                </a:solidFill>
              </a:defRPr>
            </a:lvl6pPr>
            <a:lvl7pPr lvl="6" algn="ctr" rtl="0">
              <a:spcBef>
                <a:spcPts val="0"/>
              </a:spcBef>
              <a:spcAft>
                <a:spcPts val="0"/>
              </a:spcAft>
              <a:buClr>
                <a:schemeClr val="dk1"/>
              </a:buClr>
              <a:buSzPts val="2500"/>
              <a:buNone/>
              <a:defRPr sz="2500" b="1">
                <a:solidFill>
                  <a:schemeClr val="dk1"/>
                </a:solidFill>
              </a:defRPr>
            </a:lvl7pPr>
            <a:lvl8pPr lvl="7" algn="ctr" rtl="0">
              <a:spcBef>
                <a:spcPts val="0"/>
              </a:spcBef>
              <a:spcAft>
                <a:spcPts val="0"/>
              </a:spcAft>
              <a:buClr>
                <a:schemeClr val="dk1"/>
              </a:buClr>
              <a:buSzPts val="2500"/>
              <a:buNone/>
              <a:defRPr sz="2500" b="1">
                <a:solidFill>
                  <a:schemeClr val="dk1"/>
                </a:solidFill>
              </a:defRPr>
            </a:lvl8pPr>
            <a:lvl9pPr lvl="8" algn="ctr" rtl="0">
              <a:spcBef>
                <a:spcPts val="0"/>
              </a:spcBef>
              <a:spcAft>
                <a:spcPts val="0"/>
              </a:spcAft>
              <a:buClr>
                <a:schemeClr val="dk1"/>
              </a:buClr>
              <a:buSzPts val="2500"/>
              <a:buNone/>
              <a:defRPr sz="2500" b="1">
                <a:solidFill>
                  <a:schemeClr val="dk1"/>
                </a:solidFill>
              </a:defRPr>
            </a:lvl9pPr>
          </a:lstStyle>
          <a:p>
            <a:r>
              <a:t>xx%</a:t>
            </a:r>
          </a:p>
        </p:txBody>
      </p:sp>
      <p:sp>
        <p:nvSpPr>
          <p:cNvPr id="416" name="Google Shape;416;p54"/>
          <p:cNvSpPr txBox="1">
            <a:spLocks noGrp="1"/>
          </p:cNvSpPr>
          <p:nvPr>
            <p:ph type="title" idx="9" hasCustomPrompt="1"/>
          </p:nvPr>
        </p:nvSpPr>
        <p:spPr>
          <a:xfrm>
            <a:off x="6876113" y="2497873"/>
            <a:ext cx="1131000" cy="3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b="1">
                <a:solidFill>
                  <a:schemeClr val="dk1"/>
                </a:solidFill>
              </a:defRPr>
            </a:lvl1pPr>
            <a:lvl2pPr lvl="1" algn="ctr" rtl="0">
              <a:spcBef>
                <a:spcPts val="0"/>
              </a:spcBef>
              <a:spcAft>
                <a:spcPts val="0"/>
              </a:spcAft>
              <a:buClr>
                <a:schemeClr val="dk1"/>
              </a:buClr>
              <a:buSzPts val="2500"/>
              <a:buNone/>
              <a:defRPr sz="2500" b="1">
                <a:solidFill>
                  <a:schemeClr val="dk1"/>
                </a:solidFill>
              </a:defRPr>
            </a:lvl2pPr>
            <a:lvl3pPr lvl="2" algn="ctr" rtl="0">
              <a:spcBef>
                <a:spcPts val="0"/>
              </a:spcBef>
              <a:spcAft>
                <a:spcPts val="0"/>
              </a:spcAft>
              <a:buClr>
                <a:schemeClr val="dk1"/>
              </a:buClr>
              <a:buSzPts val="2500"/>
              <a:buNone/>
              <a:defRPr sz="2500" b="1">
                <a:solidFill>
                  <a:schemeClr val="dk1"/>
                </a:solidFill>
              </a:defRPr>
            </a:lvl3pPr>
            <a:lvl4pPr lvl="3" algn="ctr" rtl="0">
              <a:spcBef>
                <a:spcPts val="0"/>
              </a:spcBef>
              <a:spcAft>
                <a:spcPts val="0"/>
              </a:spcAft>
              <a:buClr>
                <a:schemeClr val="dk1"/>
              </a:buClr>
              <a:buSzPts val="2500"/>
              <a:buNone/>
              <a:defRPr sz="2500" b="1">
                <a:solidFill>
                  <a:schemeClr val="dk1"/>
                </a:solidFill>
              </a:defRPr>
            </a:lvl4pPr>
            <a:lvl5pPr lvl="4" algn="ctr" rtl="0">
              <a:spcBef>
                <a:spcPts val="0"/>
              </a:spcBef>
              <a:spcAft>
                <a:spcPts val="0"/>
              </a:spcAft>
              <a:buClr>
                <a:schemeClr val="dk1"/>
              </a:buClr>
              <a:buSzPts val="2500"/>
              <a:buNone/>
              <a:defRPr sz="2500" b="1">
                <a:solidFill>
                  <a:schemeClr val="dk1"/>
                </a:solidFill>
              </a:defRPr>
            </a:lvl5pPr>
            <a:lvl6pPr lvl="5" algn="ctr" rtl="0">
              <a:spcBef>
                <a:spcPts val="0"/>
              </a:spcBef>
              <a:spcAft>
                <a:spcPts val="0"/>
              </a:spcAft>
              <a:buClr>
                <a:schemeClr val="dk1"/>
              </a:buClr>
              <a:buSzPts val="2500"/>
              <a:buNone/>
              <a:defRPr sz="2500" b="1">
                <a:solidFill>
                  <a:schemeClr val="dk1"/>
                </a:solidFill>
              </a:defRPr>
            </a:lvl6pPr>
            <a:lvl7pPr lvl="6" algn="ctr" rtl="0">
              <a:spcBef>
                <a:spcPts val="0"/>
              </a:spcBef>
              <a:spcAft>
                <a:spcPts val="0"/>
              </a:spcAft>
              <a:buClr>
                <a:schemeClr val="dk1"/>
              </a:buClr>
              <a:buSzPts val="2500"/>
              <a:buNone/>
              <a:defRPr sz="2500" b="1">
                <a:solidFill>
                  <a:schemeClr val="dk1"/>
                </a:solidFill>
              </a:defRPr>
            </a:lvl7pPr>
            <a:lvl8pPr lvl="7" algn="ctr" rtl="0">
              <a:spcBef>
                <a:spcPts val="0"/>
              </a:spcBef>
              <a:spcAft>
                <a:spcPts val="0"/>
              </a:spcAft>
              <a:buClr>
                <a:schemeClr val="dk1"/>
              </a:buClr>
              <a:buSzPts val="2500"/>
              <a:buNone/>
              <a:defRPr sz="2500" b="1">
                <a:solidFill>
                  <a:schemeClr val="dk1"/>
                </a:solidFill>
              </a:defRPr>
            </a:lvl8pPr>
            <a:lvl9pPr lvl="8" algn="ctr" rtl="0">
              <a:spcBef>
                <a:spcPts val="0"/>
              </a:spcBef>
              <a:spcAft>
                <a:spcPts val="0"/>
              </a:spcAft>
              <a:buClr>
                <a:schemeClr val="dk1"/>
              </a:buClr>
              <a:buSzPts val="2500"/>
              <a:buNone/>
              <a:defRPr sz="2500" b="1">
                <a:solidFill>
                  <a:schemeClr val="dk1"/>
                </a:solidFill>
              </a:defRPr>
            </a:lvl9pPr>
          </a:lstStyle>
          <a:p>
            <a:r>
              <a:t>xx%</a:t>
            </a:r>
          </a:p>
        </p:txBody>
      </p:sp>
    </p:spTree>
    <p:extLst>
      <p:ext uri="{BB962C8B-B14F-4D97-AF65-F5344CB8AC3E}">
        <p14:creationId xmlns:p14="http://schemas.microsoft.com/office/powerpoint/2010/main" val="3098578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ption 1">
  <p:cSld name="Caption 1">
    <p:bg>
      <p:bgPr>
        <a:solidFill>
          <a:schemeClr val="accent5"/>
        </a:solidFill>
        <a:effectLst/>
      </p:bgPr>
    </p:bg>
    <p:spTree>
      <p:nvGrpSpPr>
        <p:cNvPr id="1" name="Shape 417"/>
        <p:cNvGrpSpPr/>
        <p:nvPr/>
      </p:nvGrpSpPr>
      <p:grpSpPr>
        <a:xfrm>
          <a:off x="0" y="0"/>
          <a:ext cx="0" cy="0"/>
          <a:chOff x="0" y="0"/>
          <a:chExt cx="0" cy="0"/>
        </a:xfrm>
      </p:grpSpPr>
      <p:sp>
        <p:nvSpPr>
          <p:cNvPr id="418" name="Google Shape;418;p55"/>
          <p:cNvSpPr/>
          <p:nvPr/>
        </p:nvSpPr>
        <p:spPr>
          <a:xfrm>
            <a:off x="-50" y="5600"/>
            <a:ext cx="9144000" cy="5143500"/>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55"/>
          <p:cNvSpPr/>
          <p:nvPr/>
        </p:nvSpPr>
        <p:spPr>
          <a:xfrm>
            <a:off x="-75550" y="463300"/>
            <a:ext cx="4886400" cy="105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55"/>
          <p:cNvSpPr/>
          <p:nvPr/>
        </p:nvSpPr>
        <p:spPr>
          <a:xfrm rot="10800000">
            <a:off x="6530450" y="-61437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421" name="Google Shape;421;p55"/>
          <p:cNvSpPr/>
          <p:nvPr/>
        </p:nvSpPr>
        <p:spPr>
          <a:xfrm rot="10800000">
            <a:off x="6749525" y="-709625"/>
            <a:ext cx="3405900" cy="3302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422" name="Google Shape;422;p55"/>
          <p:cNvSpPr txBox="1">
            <a:spLocks noGrp="1"/>
          </p:cNvSpPr>
          <p:nvPr>
            <p:ph type="title"/>
          </p:nvPr>
        </p:nvSpPr>
        <p:spPr>
          <a:xfrm>
            <a:off x="713225" y="530725"/>
            <a:ext cx="3858900" cy="84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2500"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Tree>
    <p:extLst>
      <p:ext uri="{BB962C8B-B14F-4D97-AF65-F5344CB8AC3E}">
        <p14:creationId xmlns:p14="http://schemas.microsoft.com/office/powerpoint/2010/main" val="22354069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1"/>
        </a:solidFill>
        <a:effectLst/>
      </p:bgPr>
    </p:bg>
    <p:spTree>
      <p:nvGrpSpPr>
        <p:cNvPr id="1" name="Shape 423"/>
        <p:cNvGrpSpPr/>
        <p:nvPr/>
      </p:nvGrpSpPr>
      <p:grpSpPr>
        <a:xfrm>
          <a:off x="0" y="0"/>
          <a:ext cx="0" cy="0"/>
          <a:chOff x="0" y="0"/>
          <a:chExt cx="0" cy="0"/>
        </a:xfrm>
      </p:grpSpPr>
      <p:sp>
        <p:nvSpPr>
          <p:cNvPr id="424" name="Google Shape;424;p56"/>
          <p:cNvSpPr/>
          <p:nvPr/>
        </p:nvSpPr>
        <p:spPr>
          <a:xfrm>
            <a:off x="4165600" y="2820426"/>
            <a:ext cx="8077200" cy="38757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idact Gothic"/>
              <a:ea typeface="Didact Gothic"/>
              <a:cs typeface="Didact Gothic"/>
              <a:sym typeface="Didact Gothic"/>
            </a:endParaRPr>
          </a:p>
        </p:txBody>
      </p:sp>
      <p:sp>
        <p:nvSpPr>
          <p:cNvPr id="425" name="Google Shape;425;p56"/>
          <p:cNvSpPr/>
          <p:nvPr/>
        </p:nvSpPr>
        <p:spPr>
          <a:xfrm rot="10800000">
            <a:off x="-1006525" y="-294700"/>
            <a:ext cx="4029300" cy="19335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56"/>
          <p:cNvSpPr txBox="1">
            <a:spLocks noGrp="1"/>
          </p:cNvSpPr>
          <p:nvPr>
            <p:ph type="title"/>
          </p:nvPr>
        </p:nvSpPr>
        <p:spPr>
          <a:xfrm>
            <a:off x="713250" y="672738"/>
            <a:ext cx="7717500" cy="129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8000" b="1">
                <a:solidFill>
                  <a:schemeClr val="accent5"/>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
        <p:nvSpPr>
          <p:cNvPr id="427" name="Google Shape;427;p56"/>
          <p:cNvSpPr txBox="1">
            <a:spLocks noGrp="1"/>
          </p:cNvSpPr>
          <p:nvPr>
            <p:ph type="body" idx="1"/>
          </p:nvPr>
        </p:nvSpPr>
        <p:spPr>
          <a:xfrm>
            <a:off x="3068250" y="2129523"/>
            <a:ext cx="3007500" cy="6909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rtl="0">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
        <p:nvSpPr>
          <p:cNvPr id="428" name="Google Shape;428;p56"/>
          <p:cNvSpPr txBox="1"/>
          <p:nvPr/>
        </p:nvSpPr>
        <p:spPr>
          <a:xfrm>
            <a:off x="2483550" y="3392650"/>
            <a:ext cx="4176900" cy="6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latin typeface="Didact Gothic"/>
                <a:ea typeface="Didact Gothic"/>
                <a:cs typeface="Didact Gothic"/>
                <a:sym typeface="Didact Gothic"/>
              </a:rPr>
              <a:t>CREDITS: This presentation template was created by </a:t>
            </a:r>
            <a:r>
              <a:rPr lang="en" sz="1100" b="1">
                <a:solidFill>
                  <a:schemeClr val="lt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100">
                <a:solidFill>
                  <a:schemeClr val="lt1"/>
                </a:solidFill>
                <a:latin typeface="Didact Gothic"/>
                <a:ea typeface="Didact Gothic"/>
                <a:cs typeface="Didact Gothic"/>
                <a:sym typeface="Didact Gothic"/>
              </a:rPr>
              <a:t>, including icons by </a:t>
            </a:r>
            <a:r>
              <a:rPr lang="en" sz="1100" b="1">
                <a:solidFill>
                  <a:schemeClr val="lt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100">
                <a:solidFill>
                  <a:schemeClr val="lt1"/>
                </a:solidFill>
                <a:latin typeface="Didact Gothic"/>
                <a:ea typeface="Didact Gothic"/>
                <a:cs typeface="Didact Gothic"/>
                <a:sym typeface="Didact Gothic"/>
              </a:rPr>
              <a:t>, infographics &amp; images by </a:t>
            </a:r>
            <a:r>
              <a:rPr lang="en" sz="1100" b="1">
                <a:solidFill>
                  <a:schemeClr val="lt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r>
              <a:rPr lang="en" sz="1100">
                <a:solidFill>
                  <a:schemeClr val="lt1"/>
                </a:solidFill>
                <a:latin typeface="Didact Gothic"/>
                <a:ea typeface="Didact Gothic"/>
                <a:cs typeface="Didact Gothic"/>
                <a:sym typeface="Didact Gothic"/>
              </a:rPr>
              <a:t> </a:t>
            </a:r>
            <a:endParaRPr sz="1100" dirty="0">
              <a:solidFill>
                <a:schemeClr val="lt1"/>
              </a:solidFill>
              <a:latin typeface="Didact Gothic"/>
              <a:ea typeface="Didact Gothic"/>
              <a:cs typeface="Didact Gothic"/>
              <a:sym typeface="Didact Gothic"/>
            </a:endParaRPr>
          </a:p>
        </p:txBody>
      </p:sp>
      <p:sp>
        <p:nvSpPr>
          <p:cNvPr id="429" name="Google Shape;429;p56"/>
          <p:cNvSpPr txBox="1">
            <a:spLocks noGrp="1"/>
          </p:cNvSpPr>
          <p:nvPr>
            <p:ph type="subTitle" idx="2"/>
          </p:nvPr>
        </p:nvSpPr>
        <p:spPr>
          <a:xfrm>
            <a:off x="3069175" y="1843125"/>
            <a:ext cx="3007500" cy="4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23370506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430"/>
        <p:cNvGrpSpPr/>
        <p:nvPr/>
      </p:nvGrpSpPr>
      <p:grpSpPr>
        <a:xfrm>
          <a:off x="0" y="0"/>
          <a:ext cx="0" cy="0"/>
          <a:chOff x="0" y="0"/>
          <a:chExt cx="0" cy="0"/>
        </a:xfrm>
      </p:grpSpPr>
      <p:sp>
        <p:nvSpPr>
          <p:cNvPr id="431" name="Google Shape;431;p57"/>
          <p:cNvSpPr/>
          <p:nvPr/>
        </p:nvSpPr>
        <p:spPr>
          <a:xfrm flipH="1">
            <a:off x="7024500" y="260062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432" name="Google Shape;432;p57"/>
          <p:cNvSpPr/>
          <p:nvPr/>
        </p:nvSpPr>
        <p:spPr>
          <a:xfrm flipH="1">
            <a:off x="7128800" y="260062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433" name="Google Shape;433;p57"/>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434" name="Google Shape;434;p57"/>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12110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35"/>
        <p:cNvGrpSpPr/>
        <p:nvPr/>
      </p:nvGrpSpPr>
      <p:grpSpPr>
        <a:xfrm>
          <a:off x="0" y="0"/>
          <a:ext cx="0" cy="0"/>
          <a:chOff x="0" y="0"/>
          <a:chExt cx="0" cy="0"/>
        </a:xfrm>
      </p:grpSpPr>
      <p:sp>
        <p:nvSpPr>
          <p:cNvPr id="436" name="Google Shape;436;p58"/>
          <p:cNvSpPr/>
          <p:nvPr/>
        </p:nvSpPr>
        <p:spPr>
          <a:xfrm rot="10800000" flipH="1">
            <a:off x="0" y="-3620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58"/>
          <p:cNvSpPr/>
          <p:nvPr/>
        </p:nvSpPr>
        <p:spPr>
          <a:xfrm>
            <a:off x="6053100" y="30648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51346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38"/>
        <p:cNvGrpSpPr/>
        <p:nvPr/>
      </p:nvGrpSpPr>
      <p:grpSpPr>
        <a:xfrm>
          <a:off x="0" y="0"/>
          <a:ext cx="0" cy="0"/>
          <a:chOff x="0" y="0"/>
          <a:chExt cx="0" cy="0"/>
        </a:xfrm>
      </p:grpSpPr>
      <p:cxnSp>
        <p:nvCxnSpPr>
          <p:cNvPr id="439" name="Google Shape;439;p59"/>
          <p:cNvCxnSpPr/>
          <p:nvPr/>
        </p:nvCxnSpPr>
        <p:spPr>
          <a:xfrm>
            <a:off x="6350113" y="-1501125"/>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440" name="Google Shape;440;p59"/>
          <p:cNvSpPr/>
          <p:nvPr/>
        </p:nvSpPr>
        <p:spPr>
          <a:xfrm>
            <a:off x="-64200" y="3825775"/>
            <a:ext cx="1296000" cy="138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59"/>
          <p:cNvSpPr/>
          <p:nvPr/>
        </p:nvSpPr>
        <p:spPr>
          <a:xfrm>
            <a:off x="5258900" y="-237925"/>
            <a:ext cx="11403900" cy="58443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59"/>
          <p:cNvSpPr/>
          <p:nvPr/>
        </p:nvSpPr>
        <p:spPr>
          <a:xfrm rot="10800000">
            <a:off x="-5389050" y="-2161975"/>
            <a:ext cx="11403900" cy="5844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59"/>
          <p:cNvSpPr/>
          <p:nvPr/>
        </p:nvSpPr>
        <p:spPr>
          <a:xfrm>
            <a:off x="5211275" y="3863525"/>
            <a:ext cx="2907300" cy="1490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59"/>
          <p:cNvSpPr/>
          <p:nvPr/>
        </p:nvSpPr>
        <p:spPr>
          <a:xfrm rot="10800000">
            <a:off x="1107975" y="-556075"/>
            <a:ext cx="2907300" cy="14901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4018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30">
    <p:bg>
      <p:bgPr>
        <a:solidFill>
          <a:schemeClr val="accent5"/>
        </a:solidFill>
        <a:effectLst/>
      </p:bgPr>
    </p:bg>
    <p:spTree>
      <p:nvGrpSpPr>
        <p:cNvPr id="1" name="Shape 135"/>
        <p:cNvGrpSpPr/>
        <p:nvPr/>
      </p:nvGrpSpPr>
      <p:grpSpPr>
        <a:xfrm>
          <a:off x="0" y="0"/>
          <a:ext cx="0" cy="0"/>
          <a:chOff x="0" y="0"/>
          <a:chExt cx="0" cy="0"/>
        </a:xfrm>
      </p:grpSpPr>
      <p:sp>
        <p:nvSpPr>
          <p:cNvPr id="136" name="Google Shape;136;p21"/>
          <p:cNvSpPr/>
          <p:nvPr/>
        </p:nvSpPr>
        <p:spPr>
          <a:xfrm rot="-5400000">
            <a:off x="5236050" y="1293550"/>
            <a:ext cx="3924900" cy="3891000"/>
          </a:xfrm>
          <a:prstGeom prst="rtTriangle">
            <a:avLst/>
          </a:prstGeom>
          <a:solidFill>
            <a:srgbClr val="6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21"/>
          <p:cNvSpPr/>
          <p:nvPr/>
        </p:nvSpPr>
        <p:spPr>
          <a:xfrm rot="10800000" flipH="1">
            <a:off x="37875" y="150"/>
            <a:ext cx="9106200" cy="44697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21"/>
          <p:cNvSpPr/>
          <p:nvPr/>
        </p:nvSpPr>
        <p:spPr>
          <a:xfrm flipH="1">
            <a:off x="3580800" y="1387275"/>
            <a:ext cx="9554400" cy="4859700"/>
          </a:xfrm>
          <a:prstGeom prst="triangle">
            <a:avLst>
              <a:gd name="adj" fmla="val 49428"/>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21"/>
          <p:cNvSpPr txBox="1">
            <a:spLocks noGrp="1"/>
          </p:cNvSpPr>
          <p:nvPr>
            <p:ph type="ctrTitle"/>
          </p:nvPr>
        </p:nvSpPr>
        <p:spPr>
          <a:xfrm>
            <a:off x="1690800" y="1232050"/>
            <a:ext cx="5762400" cy="58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8000"/>
              <a:buNone/>
              <a:defRPr sz="3000" b="1">
                <a:solidFill>
                  <a:schemeClr val="dk1"/>
                </a:solidFill>
              </a:defRPr>
            </a:lvl1pPr>
            <a:lvl2pPr lvl="1" algn="ctr" rtl="0">
              <a:spcBef>
                <a:spcPts val="0"/>
              </a:spcBef>
              <a:spcAft>
                <a:spcPts val="0"/>
              </a:spcAft>
              <a:buClr>
                <a:schemeClr val="dk1"/>
              </a:buClr>
              <a:buSzPts val="8000"/>
              <a:buNone/>
              <a:defRPr sz="8000" b="1">
                <a:solidFill>
                  <a:schemeClr val="dk1"/>
                </a:solidFill>
              </a:defRPr>
            </a:lvl2pPr>
            <a:lvl3pPr lvl="2" algn="ctr" rtl="0">
              <a:spcBef>
                <a:spcPts val="0"/>
              </a:spcBef>
              <a:spcAft>
                <a:spcPts val="0"/>
              </a:spcAft>
              <a:buClr>
                <a:schemeClr val="dk1"/>
              </a:buClr>
              <a:buSzPts val="8000"/>
              <a:buNone/>
              <a:defRPr sz="8000" b="1">
                <a:solidFill>
                  <a:schemeClr val="dk1"/>
                </a:solidFill>
              </a:defRPr>
            </a:lvl3pPr>
            <a:lvl4pPr lvl="3" algn="ctr" rtl="0">
              <a:spcBef>
                <a:spcPts val="0"/>
              </a:spcBef>
              <a:spcAft>
                <a:spcPts val="0"/>
              </a:spcAft>
              <a:buClr>
                <a:schemeClr val="dk1"/>
              </a:buClr>
              <a:buSzPts val="8000"/>
              <a:buNone/>
              <a:defRPr sz="8000" b="1">
                <a:solidFill>
                  <a:schemeClr val="dk1"/>
                </a:solidFill>
              </a:defRPr>
            </a:lvl4pPr>
            <a:lvl5pPr lvl="4" algn="ctr" rtl="0">
              <a:spcBef>
                <a:spcPts val="0"/>
              </a:spcBef>
              <a:spcAft>
                <a:spcPts val="0"/>
              </a:spcAft>
              <a:buClr>
                <a:schemeClr val="dk1"/>
              </a:buClr>
              <a:buSzPts val="8000"/>
              <a:buNone/>
              <a:defRPr sz="8000" b="1">
                <a:solidFill>
                  <a:schemeClr val="dk1"/>
                </a:solidFill>
              </a:defRPr>
            </a:lvl5pPr>
            <a:lvl6pPr lvl="5" algn="ctr" rtl="0">
              <a:spcBef>
                <a:spcPts val="0"/>
              </a:spcBef>
              <a:spcAft>
                <a:spcPts val="0"/>
              </a:spcAft>
              <a:buClr>
                <a:schemeClr val="dk1"/>
              </a:buClr>
              <a:buSzPts val="8000"/>
              <a:buNone/>
              <a:defRPr sz="8000" b="1">
                <a:solidFill>
                  <a:schemeClr val="dk1"/>
                </a:solidFill>
              </a:defRPr>
            </a:lvl6pPr>
            <a:lvl7pPr lvl="6" algn="ctr" rtl="0">
              <a:spcBef>
                <a:spcPts val="0"/>
              </a:spcBef>
              <a:spcAft>
                <a:spcPts val="0"/>
              </a:spcAft>
              <a:buClr>
                <a:schemeClr val="dk1"/>
              </a:buClr>
              <a:buSzPts val="8000"/>
              <a:buNone/>
              <a:defRPr sz="8000" b="1">
                <a:solidFill>
                  <a:schemeClr val="dk1"/>
                </a:solidFill>
              </a:defRPr>
            </a:lvl7pPr>
            <a:lvl8pPr lvl="7" algn="ctr" rtl="0">
              <a:spcBef>
                <a:spcPts val="0"/>
              </a:spcBef>
              <a:spcAft>
                <a:spcPts val="0"/>
              </a:spcAft>
              <a:buClr>
                <a:schemeClr val="dk1"/>
              </a:buClr>
              <a:buSzPts val="8000"/>
              <a:buNone/>
              <a:defRPr sz="8000" b="1">
                <a:solidFill>
                  <a:schemeClr val="dk1"/>
                </a:solidFill>
              </a:defRPr>
            </a:lvl8pPr>
            <a:lvl9pPr lvl="8" algn="ctr" rtl="0">
              <a:spcBef>
                <a:spcPts val="0"/>
              </a:spcBef>
              <a:spcAft>
                <a:spcPts val="0"/>
              </a:spcAft>
              <a:buClr>
                <a:schemeClr val="dk1"/>
              </a:buClr>
              <a:buSzPts val="8000"/>
              <a:buNone/>
              <a:defRPr sz="8000" b="1">
                <a:solidFill>
                  <a:schemeClr val="dk1"/>
                </a:solidFill>
              </a:defRPr>
            </a:lvl9pPr>
          </a:lstStyle>
          <a:p>
            <a:endParaRPr/>
          </a:p>
        </p:txBody>
      </p:sp>
      <p:sp>
        <p:nvSpPr>
          <p:cNvPr id="140" name="Google Shape;140;p21"/>
          <p:cNvSpPr txBox="1">
            <a:spLocks noGrp="1"/>
          </p:cNvSpPr>
          <p:nvPr>
            <p:ph type="subTitle" idx="1"/>
          </p:nvPr>
        </p:nvSpPr>
        <p:spPr>
          <a:xfrm>
            <a:off x="3058800" y="1873367"/>
            <a:ext cx="3026400" cy="99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7">
  <p:cSld name="CUSTOM_25_1">
    <p:bg>
      <p:bgPr>
        <a:solidFill>
          <a:schemeClr val="accent5"/>
        </a:solidFill>
        <a:effectLst/>
      </p:bgPr>
    </p:bg>
    <p:spTree>
      <p:nvGrpSpPr>
        <p:cNvPr id="1" name="Shape 151"/>
        <p:cNvGrpSpPr/>
        <p:nvPr/>
      </p:nvGrpSpPr>
      <p:grpSpPr>
        <a:xfrm>
          <a:off x="0" y="0"/>
          <a:ext cx="0" cy="0"/>
          <a:chOff x="0" y="0"/>
          <a:chExt cx="0" cy="0"/>
        </a:xfrm>
      </p:grpSpPr>
      <p:sp>
        <p:nvSpPr>
          <p:cNvPr id="152" name="Google Shape;152;p24"/>
          <p:cNvSpPr/>
          <p:nvPr/>
        </p:nvSpPr>
        <p:spPr>
          <a:xfrm>
            <a:off x="0" y="0"/>
            <a:ext cx="43479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53" name="Google Shape;153;p24"/>
          <p:cNvSpPr txBox="1">
            <a:spLocks noGrp="1"/>
          </p:cNvSpPr>
          <p:nvPr>
            <p:ph type="title"/>
          </p:nvPr>
        </p:nvSpPr>
        <p:spPr>
          <a:xfrm>
            <a:off x="5024185" y="1440200"/>
            <a:ext cx="3400800" cy="5286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Clr>
                <a:schemeClr val="dk1"/>
              </a:buClr>
              <a:buSzPts val="3000"/>
              <a:buNone/>
              <a:defRPr sz="3000" b="1">
                <a:solidFill>
                  <a:schemeClr val="dk1"/>
                </a:solidFill>
              </a:defRPr>
            </a:lvl1pPr>
            <a:lvl2pPr lvl="1" rtl="0">
              <a:spcBef>
                <a:spcPts val="0"/>
              </a:spcBef>
              <a:spcAft>
                <a:spcPts val="0"/>
              </a:spcAft>
              <a:buClr>
                <a:schemeClr val="dk1"/>
              </a:buClr>
              <a:buSzPts val="2000"/>
              <a:buNone/>
              <a:defRPr sz="2000" b="1">
                <a:solidFill>
                  <a:schemeClr val="dk1"/>
                </a:solidFill>
              </a:defRPr>
            </a:lvl2pPr>
            <a:lvl3pPr lvl="2" rtl="0">
              <a:spcBef>
                <a:spcPts val="0"/>
              </a:spcBef>
              <a:spcAft>
                <a:spcPts val="0"/>
              </a:spcAft>
              <a:buClr>
                <a:schemeClr val="dk1"/>
              </a:buClr>
              <a:buSzPts val="2000"/>
              <a:buNone/>
              <a:defRPr sz="2000" b="1">
                <a:solidFill>
                  <a:schemeClr val="dk1"/>
                </a:solidFill>
              </a:defRPr>
            </a:lvl3pPr>
            <a:lvl4pPr lvl="3" rtl="0">
              <a:spcBef>
                <a:spcPts val="0"/>
              </a:spcBef>
              <a:spcAft>
                <a:spcPts val="0"/>
              </a:spcAft>
              <a:buClr>
                <a:schemeClr val="dk1"/>
              </a:buClr>
              <a:buSzPts val="2000"/>
              <a:buNone/>
              <a:defRPr sz="2000" b="1">
                <a:solidFill>
                  <a:schemeClr val="dk1"/>
                </a:solidFill>
              </a:defRPr>
            </a:lvl4pPr>
            <a:lvl5pPr lvl="4" rtl="0">
              <a:spcBef>
                <a:spcPts val="0"/>
              </a:spcBef>
              <a:spcAft>
                <a:spcPts val="0"/>
              </a:spcAft>
              <a:buClr>
                <a:schemeClr val="dk1"/>
              </a:buClr>
              <a:buSzPts val="2000"/>
              <a:buNone/>
              <a:defRPr sz="2000" b="1">
                <a:solidFill>
                  <a:schemeClr val="dk1"/>
                </a:solidFill>
              </a:defRPr>
            </a:lvl5pPr>
            <a:lvl6pPr lvl="5" rtl="0">
              <a:spcBef>
                <a:spcPts val="0"/>
              </a:spcBef>
              <a:spcAft>
                <a:spcPts val="0"/>
              </a:spcAft>
              <a:buClr>
                <a:schemeClr val="dk1"/>
              </a:buClr>
              <a:buSzPts val="2000"/>
              <a:buNone/>
              <a:defRPr sz="2000" b="1">
                <a:solidFill>
                  <a:schemeClr val="dk1"/>
                </a:solidFill>
              </a:defRPr>
            </a:lvl6pPr>
            <a:lvl7pPr lvl="6" rtl="0">
              <a:spcBef>
                <a:spcPts val="0"/>
              </a:spcBef>
              <a:spcAft>
                <a:spcPts val="0"/>
              </a:spcAft>
              <a:buClr>
                <a:schemeClr val="dk1"/>
              </a:buClr>
              <a:buSzPts val="2000"/>
              <a:buNone/>
              <a:defRPr sz="2000" b="1">
                <a:solidFill>
                  <a:schemeClr val="dk1"/>
                </a:solidFill>
              </a:defRPr>
            </a:lvl7pPr>
            <a:lvl8pPr lvl="7" rtl="0">
              <a:spcBef>
                <a:spcPts val="0"/>
              </a:spcBef>
              <a:spcAft>
                <a:spcPts val="0"/>
              </a:spcAft>
              <a:buClr>
                <a:schemeClr val="dk1"/>
              </a:buClr>
              <a:buSzPts val="2000"/>
              <a:buNone/>
              <a:defRPr sz="2000" b="1">
                <a:solidFill>
                  <a:schemeClr val="dk1"/>
                </a:solidFill>
              </a:defRPr>
            </a:lvl8pPr>
            <a:lvl9pPr lvl="8" rtl="0">
              <a:spcBef>
                <a:spcPts val="0"/>
              </a:spcBef>
              <a:spcAft>
                <a:spcPts val="0"/>
              </a:spcAft>
              <a:buClr>
                <a:schemeClr val="dk1"/>
              </a:buClr>
              <a:buSzPts val="2000"/>
              <a:buNone/>
              <a:defRPr sz="2000" b="1">
                <a:solidFill>
                  <a:schemeClr val="dk1"/>
                </a:solidFill>
              </a:defRPr>
            </a:lvl9pPr>
          </a:lstStyle>
          <a:p>
            <a:endParaRPr/>
          </a:p>
        </p:txBody>
      </p:sp>
      <p:sp>
        <p:nvSpPr>
          <p:cNvPr id="154" name="Google Shape;154;p24"/>
          <p:cNvSpPr txBox="1">
            <a:spLocks noGrp="1"/>
          </p:cNvSpPr>
          <p:nvPr>
            <p:ph type="subTitle" idx="1"/>
          </p:nvPr>
        </p:nvSpPr>
        <p:spPr>
          <a:xfrm>
            <a:off x="5024185" y="2263300"/>
            <a:ext cx="3400800" cy="1317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slideLayout" Target="../slideLayouts/slideLayout59.xml"/><Relationship Id="rId21" Type="http://schemas.openxmlformats.org/officeDocument/2006/relationships/slideLayout" Target="../slideLayouts/slideLayout41.xml"/><Relationship Id="rId34" Type="http://schemas.openxmlformats.org/officeDocument/2006/relationships/slideLayout" Target="../slideLayouts/slideLayout54.xml"/><Relationship Id="rId42" Type="http://schemas.openxmlformats.org/officeDocument/2006/relationships/slideLayout" Target="../slideLayouts/slideLayout62.xml"/><Relationship Id="rId47" Type="http://schemas.openxmlformats.org/officeDocument/2006/relationships/slideLayout" Target="../slideLayouts/slideLayout67.xml"/><Relationship Id="rId50" Type="http://schemas.openxmlformats.org/officeDocument/2006/relationships/slideLayout" Target="../slideLayouts/slideLayout70.xml"/><Relationship Id="rId55" Type="http://schemas.openxmlformats.org/officeDocument/2006/relationships/slideLayout" Target="../slideLayouts/slideLayout75.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9" Type="http://schemas.openxmlformats.org/officeDocument/2006/relationships/slideLayout" Target="../slideLayouts/slideLayout49.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slideLayout" Target="../slideLayouts/slideLayout57.xml"/><Relationship Id="rId40" Type="http://schemas.openxmlformats.org/officeDocument/2006/relationships/slideLayout" Target="../slideLayouts/slideLayout60.xml"/><Relationship Id="rId45" Type="http://schemas.openxmlformats.org/officeDocument/2006/relationships/slideLayout" Target="../slideLayouts/slideLayout65.xml"/><Relationship Id="rId53" Type="http://schemas.openxmlformats.org/officeDocument/2006/relationships/slideLayout" Target="../slideLayouts/slideLayout73.xml"/><Relationship Id="rId5" Type="http://schemas.openxmlformats.org/officeDocument/2006/relationships/slideLayout" Target="../slideLayouts/slideLayout25.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43" Type="http://schemas.openxmlformats.org/officeDocument/2006/relationships/slideLayout" Target="../slideLayouts/slideLayout63.xml"/><Relationship Id="rId48" Type="http://schemas.openxmlformats.org/officeDocument/2006/relationships/slideLayout" Target="../slideLayouts/slideLayout68.xml"/><Relationship Id="rId56" Type="http://schemas.openxmlformats.org/officeDocument/2006/relationships/slideLayout" Target="../slideLayouts/slideLayout76.xml"/><Relationship Id="rId8" Type="http://schemas.openxmlformats.org/officeDocument/2006/relationships/slideLayout" Target="../slideLayouts/slideLayout28.xml"/><Relationship Id="rId51" Type="http://schemas.openxmlformats.org/officeDocument/2006/relationships/slideLayout" Target="../slideLayouts/slideLayout71.xml"/><Relationship Id="rId3" Type="http://schemas.openxmlformats.org/officeDocument/2006/relationships/slideLayout" Target="../slideLayouts/slideLayout23.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slideLayout" Target="../slideLayouts/slideLayout58.xml"/><Relationship Id="rId46" Type="http://schemas.openxmlformats.org/officeDocument/2006/relationships/slideLayout" Target="../slideLayouts/slideLayout66.xml"/><Relationship Id="rId20" Type="http://schemas.openxmlformats.org/officeDocument/2006/relationships/slideLayout" Target="../slideLayouts/slideLayout40.xml"/><Relationship Id="rId41" Type="http://schemas.openxmlformats.org/officeDocument/2006/relationships/slideLayout" Target="../slideLayouts/slideLayout61.xml"/><Relationship Id="rId54" Type="http://schemas.openxmlformats.org/officeDocument/2006/relationships/slideLayout" Target="../slideLayouts/slideLayout74.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49" Type="http://schemas.openxmlformats.org/officeDocument/2006/relationships/slideLayout" Target="../slideLayouts/slideLayout69.xml"/><Relationship Id="rId57" Type="http://schemas.openxmlformats.org/officeDocument/2006/relationships/theme" Target="../theme/theme2.xml"/><Relationship Id="rId10" Type="http://schemas.openxmlformats.org/officeDocument/2006/relationships/slideLayout" Target="../slideLayouts/slideLayout30.xml"/><Relationship Id="rId31" Type="http://schemas.openxmlformats.org/officeDocument/2006/relationships/slideLayout" Target="../slideLayouts/slideLayout51.xml"/><Relationship Id="rId44" Type="http://schemas.openxmlformats.org/officeDocument/2006/relationships/slideLayout" Target="../slideLayouts/slideLayout64.xml"/><Relationship Id="rId52"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marL="914400" lvl="1"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marL="1371600" lvl="2"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marL="1828800" lvl="3"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marL="2286000" lvl="4"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marL="2743200" lvl="5"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marL="3200400" lvl="6"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marL="3657600" lvl="7"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marL="4114800" lvl="8" indent="-3175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8" r:id="rId4"/>
    <p:sldLayoutId id="2147483659" r:id="rId5"/>
    <p:sldLayoutId id="2147483661" r:id="rId6"/>
    <p:sldLayoutId id="2147483664" r:id="rId7"/>
    <p:sldLayoutId id="2147483667" r:id="rId8"/>
    <p:sldLayoutId id="2147483670" r:id="rId9"/>
    <p:sldLayoutId id="2147483671" r:id="rId10"/>
    <p:sldLayoutId id="2147483672" r:id="rId11"/>
    <p:sldLayoutId id="2147483681" r:id="rId12"/>
    <p:sldLayoutId id="2147483685" r:id="rId13"/>
    <p:sldLayoutId id="2147483690" r:id="rId14"/>
    <p:sldLayoutId id="2147483695" r:id="rId15"/>
    <p:sldLayoutId id="2147483703" r:id="rId16"/>
    <p:sldLayoutId id="2147483704" r:id="rId17"/>
    <p:sldLayoutId id="2147483705" r:id="rId18"/>
    <p:sldLayoutId id="2147483770" r:id="rId19"/>
    <p:sldLayoutId id="2147483771"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marL="914400" lvl="1"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marL="1371600" lvl="2"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marL="1828800" lvl="3"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marL="2286000" lvl="4"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marL="2743200" lvl="5"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marL="3200400" lvl="6"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marL="3657600" lvl="7"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marL="4114800" lvl="8" indent="-3175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a:endParaRPr/>
          </a:p>
        </p:txBody>
      </p:sp>
    </p:spTree>
    <p:extLst>
      <p:ext uri="{BB962C8B-B14F-4D97-AF65-F5344CB8AC3E}">
        <p14:creationId xmlns:p14="http://schemas.microsoft.com/office/powerpoint/2010/main" val="2702170332"/>
      </p:ext>
    </p:extLst>
  </p:cSld>
  <p:clrMap bg1="lt1" tx1="dk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9" r:id="rId17"/>
    <p:sldLayoutId id="2147483730" r:id="rId18"/>
    <p:sldLayoutId id="2147483731" r:id="rId19"/>
    <p:sldLayoutId id="2147483732" r:id="rId20"/>
    <p:sldLayoutId id="2147483733" r:id="rId21"/>
    <p:sldLayoutId id="2147483734"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 id="2147483764" r:id="rId51"/>
    <p:sldLayoutId id="2147483765" r:id="rId52"/>
    <p:sldLayoutId id="2147483766" r:id="rId53"/>
    <p:sldLayoutId id="2147483767" r:id="rId54"/>
    <p:sldLayoutId id="2147483768" r:id="rId55"/>
    <p:sldLayoutId id="2147483769" r:id="rId5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0.xml"/><Relationship Id="rId5" Type="http://schemas.openxmlformats.org/officeDocument/2006/relationships/image" Target="../media/image20.jpe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0.xml"/><Relationship Id="rId5" Type="http://schemas.openxmlformats.org/officeDocument/2006/relationships/image" Target="../media/image20.jpe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3.xml"/><Relationship Id="rId1" Type="http://schemas.openxmlformats.org/officeDocument/2006/relationships/slideLayout" Target="../slideLayouts/slideLayout7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climatemodeling.earth.indiana.edu/research/dynamical-downscaling.html"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www.vecteezy.com/vector-art/13899429-machine-learning-icon-artificial-intelligence-smart-machine-logo-template-vector-illustration"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hyperlink" Target="https://www.vecteezy.com/vector-art/13899429-machine-learning-icon-artificial-intelligence-smart-machine-logo-template-vector-illustration"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1A3A85FD-E3F2-8B0E-7115-359A3D116FB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713FF80-5879-E256-F589-D1F1FE72FC1A}"/>
              </a:ext>
            </a:extLst>
          </p:cNvPr>
          <p:cNvSpPr/>
          <p:nvPr/>
        </p:nvSpPr>
        <p:spPr>
          <a:xfrm rot="18868116">
            <a:off x="-2011681" y="-1809550"/>
            <a:ext cx="6304547" cy="39078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Google Shape;463;p67">
            <a:extLst>
              <a:ext uri="{FF2B5EF4-FFF2-40B4-BE49-F238E27FC236}">
                <a16:creationId xmlns:a16="http://schemas.microsoft.com/office/drawing/2014/main" id="{F5D6B869-8F42-F98A-00A7-C4E0981870E1}"/>
              </a:ext>
            </a:extLst>
          </p:cNvPr>
          <p:cNvSpPr txBox="1">
            <a:spLocks/>
          </p:cNvSpPr>
          <p:nvPr/>
        </p:nvSpPr>
        <p:spPr>
          <a:xfrm>
            <a:off x="2252312" y="447268"/>
            <a:ext cx="6193856" cy="3055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Julius Sans One"/>
              <a:buNone/>
              <a:defRPr sz="3600" b="1" i="0" u="none" strike="noStrike" cap="none">
                <a:solidFill>
                  <a:schemeClr val="lt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lt1"/>
              </a:buClr>
              <a:buSzPts val="3600"/>
              <a:buFont typeface="Julius Sans One"/>
              <a:buNone/>
              <a:defRPr sz="3600" b="1" i="0" u="none" strike="noStrike" cap="none">
                <a:solidFill>
                  <a:schemeClr val="lt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lt1"/>
              </a:buClr>
              <a:buSzPts val="3600"/>
              <a:buFont typeface="Julius Sans One"/>
              <a:buNone/>
              <a:defRPr sz="3600" b="1" i="0" u="none" strike="noStrike" cap="none">
                <a:solidFill>
                  <a:schemeClr val="lt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lt1"/>
              </a:buClr>
              <a:buSzPts val="3600"/>
              <a:buFont typeface="Julius Sans One"/>
              <a:buNone/>
              <a:defRPr sz="3600" b="1" i="0" u="none" strike="noStrike" cap="none">
                <a:solidFill>
                  <a:schemeClr val="lt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lt1"/>
              </a:buClr>
              <a:buSzPts val="3600"/>
              <a:buFont typeface="Julius Sans One"/>
              <a:buNone/>
              <a:defRPr sz="3600" b="1" i="0" u="none" strike="noStrike" cap="none">
                <a:solidFill>
                  <a:schemeClr val="lt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lt1"/>
              </a:buClr>
              <a:buSzPts val="3600"/>
              <a:buFont typeface="Julius Sans One"/>
              <a:buNone/>
              <a:defRPr sz="3600" b="1" i="0" u="none" strike="noStrike" cap="none">
                <a:solidFill>
                  <a:schemeClr val="lt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lt1"/>
              </a:buClr>
              <a:buSzPts val="3600"/>
              <a:buFont typeface="Julius Sans One"/>
              <a:buNone/>
              <a:defRPr sz="3600" b="1" i="0" u="none" strike="noStrike" cap="none">
                <a:solidFill>
                  <a:schemeClr val="lt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lt1"/>
              </a:buClr>
              <a:buSzPts val="3600"/>
              <a:buFont typeface="Julius Sans One"/>
              <a:buNone/>
              <a:defRPr sz="3600" b="1" i="0" u="none" strike="noStrike" cap="none">
                <a:solidFill>
                  <a:schemeClr val="lt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lt1"/>
              </a:buClr>
              <a:buSzPts val="3600"/>
              <a:buFont typeface="Julius Sans One"/>
              <a:buNone/>
              <a:defRPr sz="3600" b="1" i="0" u="none" strike="noStrike" cap="none">
                <a:solidFill>
                  <a:schemeClr val="lt1"/>
                </a:solidFill>
                <a:latin typeface="Julius Sans One"/>
                <a:ea typeface="Julius Sans One"/>
                <a:cs typeface="Julius Sans One"/>
                <a:sym typeface="Julius Sans One"/>
              </a:defRPr>
            </a:lvl9pPr>
          </a:lstStyle>
          <a:p>
            <a:pPr algn="l"/>
            <a:r>
              <a:rPr lang="en-IN" dirty="0">
                <a:latin typeface="Times New Roman" panose="02020603050405020304" pitchFamily="18" charset="0"/>
                <a:cs typeface="Times New Roman" panose="02020603050405020304" pitchFamily="18" charset="0"/>
              </a:rPr>
              <a:t>Comparative Assessment of Dynamical and Statistical Downscaling Techniques with Bias Correction for Monsoon Rainfall over India</a:t>
            </a:r>
          </a:p>
        </p:txBody>
      </p:sp>
      <p:sp>
        <p:nvSpPr>
          <p:cNvPr id="10" name="Rectangle 9">
            <a:extLst>
              <a:ext uri="{FF2B5EF4-FFF2-40B4-BE49-F238E27FC236}">
                <a16:creationId xmlns:a16="http://schemas.microsoft.com/office/drawing/2014/main" id="{19CB182E-E26A-605B-0E12-F9B272DA8585}"/>
              </a:ext>
            </a:extLst>
          </p:cNvPr>
          <p:cNvSpPr/>
          <p:nvPr/>
        </p:nvSpPr>
        <p:spPr>
          <a:xfrm rot="18868116">
            <a:off x="-2011680" y="-2773680"/>
            <a:ext cx="6304547" cy="3907857"/>
          </a:xfrm>
          <a:prstGeom prst="rect">
            <a:avLst/>
          </a:prstGeom>
          <a:solidFill>
            <a:srgbClr val="9292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ECA14AF5-56E3-0CAE-8DF6-06B06735FFF5}"/>
              </a:ext>
            </a:extLst>
          </p:cNvPr>
          <p:cNvCxnSpPr>
            <a:cxnSpLocks/>
          </p:cNvCxnSpPr>
          <p:nvPr/>
        </p:nvCxnSpPr>
        <p:spPr>
          <a:xfrm flipH="1" flipV="1">
            <a:off x="-1627648" y="1131846"/>
            <a:ext cx="2184935" cy="2148802"/>
          </a:xfrm>
          <a:prstGeom prst="line">
            <a:avLst/>
          </a:prstGeom>
          <a:ln>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cxnSp>
        <p:nvCxnSpPr>
          <p:cNvPr id="14" name="Google Shape;497;p70">
            <a:extLst>
              <a:ext uri="{FF2B5EF4-FFF2-40B4-BE49-F238E27FC236}">
                <a16:creationId xmlns:a16="http://schemas.microsoft.com/office/drawing/2014/main" id="{A7E21689-DBEC-68C9-4B08-E0A48F4E22F4}"/>
              </a:ext>
            </a:extLst>
          </p:cNvPr>
          <p:cNvCxnSpPr>
            <a:cxnSpLocks/>
          </p:cNvCxnSpPr>
          <p:nvPr/>
        </p:nvCxnSpPr>
        <p:spPr>
          <a:xfrm>
            <a:off x="2252312" y="3502700"/>
            <a:ext cx="4446872" cy="0"/>
          </a:xfrm>
          <a:prstGeom prst="straightConnector1">
            <a:avLst/>
          </a:prstGeom>
          <a:noFill/>
          <a:ln w="19050" cap="flat" cmpd="sng">
            <a:solidFill>
              <a:schemeClr val="lt1"/>
            </a:solidFill>
            <a:prstDash val="solid"/>
            <a:round/>
            <a:headEnd type="none" w="med" len="med"/>
            <a:tailEnd type="none" w="med" len="med"/>
          </a:ln>
        </p:spPr>
      </p:cxnSp>
      <p:sp>
        <p:nvSpPr>
          <p:cNvPr id="18" name="TextBox 17">
            <a:extLst>
              <a:ext uri="{FF2B5EF4-FFF2-40B4-BE49-F238E27FC236}">
                <a16:creationId xmlns:a16="http://schemas.microsoft.com/office/drawing/2014/main" id="{D7779148-93E0-5BEA-90AB-37321E72F061}"/>
              </a:ext>
            </a:extLst>
          </p:cNvPr>
          <p:cNvSpPr txBox="1"/>
          <p:nvPr/>
        </p:nvSpPr>
        <p:spPr>
          <a:xfrm>
            <a:off x="2221750" y="3523387"/>
            <a:ext cx="2975891" cy="830997"/>
          </a:xfrm>
          <a:prstGeom prst="rect">
            <a:avLst/>
          </a:prstGeom>
          <a:noFill/>
        </p:spPr>
        <p:txBody>
          <a:bodyPr wrap="square">
            <a:spAutoFit/>
          </a:bodyPr>
          <a:lstStyle/>
          <a:p>
            <a:r>
              <a:rPr lang="en-IN" sz="1600" dirty="0">
                <a:solidFill>
                  <a:srgbClr val="EEEEEE"/>
                </a:solidFill>
                <a:latin typeface="Times New Roman" panose="02020603050405020304" pitchFamily="18" charset="0"/>
                <a:cs typeface="Times New Roman" panose="02020603050405020304" pitchFamily="18" charset="0"/>
              </a:rPr>
              <a:t>M.Sc. Dissertation Project</a:t>
            </a:r>
          </a:p>
          <a:p>
            <a:r>
              <a:rPr lang="en-IN" sz="1600" dirty="0">
                <a:solidFill>
                  <a:srgbClr val="EEEEEE"/>
                </a:solidFill>
                <a:latin typeface="Times New Roman" panose="02020603050405020304" pitchFamily="18" charset="0"/>
                <a:cs typeface="Times New Roman" panose="02020603050405020304" pitchFamily="18" charset="0"/>
              </a:rPr>
              <a:t>Sarang Soorej</a:t>
            </a:r>
          </a:p>
          <a:p>
            <a:r>
              <a:rPr lang="en-IN" sz="1600" dirty="0">
                <a:solidFill>
                  <a:srgbClr val="EEEEEE"/>
                </a:solidFill>
                <a:latin typeface="Times New Roman" panose="02020603050405020304" pitchFamily="18" charset="0"/>
                <a:cs typeface="Times New Roman" panose="02020603050405020304" pitchFamily="18" charset="0"/>
              </a:rPr>
              <a:t>M.Sc. Meteorology, CUSAT</a:t>
            </a:r>
          </a:p>
        </p:txBody>
      </p:sp>
      <p:sp>
        <p:nvSpPr>
          <p:cNvPr id="20" name="TextBox 19">
            <a:extLst>
              <a:ext uri="{FF2B5EF4-FFF2-40B4-BE49-F238E27FC236}">
                <a16:creationId xmlns:a16="http://schemas.microsoft.com/office/drawing/2014/main" id="{4F6148C6-358C-7D43-4621-8D0845F4495F}"/>
              </a:ext>
            </a:extLst>
          </p:cNvPr>
          <p:cNvSpPr txBox="1"/>
          <p:nvPr/>
        </p:nvSpPr>
        <p:spPr>
          <a:xfrm>
            <a:off x="2252312" y="4335519"/>
            <a:ext cx="11025738" cy="830997"/>
          </a:xfrm>
          <a:prstGeom prst="rect">
            <a:avLst/>
          </a:prstGeom>
          <a:noFill/>
        </p:spPr>
        <p:txBody>
          <a:bodyPr wrap="square">
            <a:spAutoFit/>
          </a:bodyPr>
          <a:lstStyle/>
          <a:p>
            <a:pPr>
              <a:buNone/>
            </a:pPr>
            <a:r>
              <a:rPr lang="en-IN" sz="1600" dirty="0">
                <a:solidFill>
                  <a:srgbClr val="EEEEEE"/>
                </a:solidFill>
                <a:latin typeface="Times New Roman" panose="02020603050405020304" pitchFamily="18" charset="0"/>
                <a:cs typeface="Times New Roman" panose="02020603050405020304" pitchFamily="18" charset="0"/>
              </a:rPr>
              <a:t>Under the Guidance of:</a:t>
            </a:r>
          </a:p>
          <a:p>
            <a:r>
              <a:rPr lang="en-IN" sz="1600" dirty="0">
                <a:solidFill>
                  <a:srgbClr val="EEEEEE"/>
                </a:solidFill>
                <a:latin typeface="Times New Roman" panose="02020603050405020304" pitchFamily="18" charset="0"/>
                <a:cs typeface="Times New Roman" panose="02020603050405020304" pitchFamily="18" charset="0"/>
              </a:rPr>
              <a:t>Dr. Kondapalli Niranjan Kumar</a:t>
            </a:r>
            <a:br>
              <a:rPr lang="en-IN" sz="1600" dirty="0">
                <a:solidFill>
                  <a:srgbClr val="EEEEEE"/>
                </a:solidFill>
                <a:latin typeface="Times New Roman" panose="02020603050405020304" pitchFamily="18" charset="0"/>
                <a:cs typeface="Times New Roman" panose="02020603050405020304" pitchFamily="18" charset="0"/>
              </a:rPr>
            </a:br>
            <a:r>
              <a:rPr lang="en-IN" sz="1600" dirty="0">
                <a:solidFill>
                  <a:srgbClr val="EEEEEE"/>
                </a:solidFill>
                <a:latin typeface="Times New Roman" panose="02020603050405020304" pitchFamily="18" charset="0"/>
                <a:cs typeface="Times New Roman" panose="02020603050405020304" pitchFamily="18" charset="0"/>
              </a:rPr>
              <a:t>Scientist, NCMRWF</a:t>
            </a:r>
          </a:p>
        </p:txBody>
      </p:sp>
      <p:cxnSp>
        <p:nvCxnSpPr>
          <p:cNvPr id="21" name="Google Shape;497;p70">
            <a:extLst>
              <a:ext uri="{FF2B5EF4-FFF2-40B4-BE49-F238E27FC236}">
                <a16:creationId xmlns:a16="http://schemas.microsoft.com/office/drawing/2014/main" id="{90A8AD53-5B8D-EB0A-0FE8-B9F92036D52A}"/>
              </a:ext>
            </a:extLst>
          </p:cNvPr>
          <p:cNvCxnSpPr>
            <a:cxnSpLocks/>
          </p:cNvCxnSpPr>
          <p:nvPr/>
        </p:nvCxnSpPr>
        <p:spPr>
          <a:xfrm>
            <a:off x="2252312" y="4335519"/>
            <a:ext cx="2733574" cy="18865"/>
          </a:xfrm>
          <a:prstGeom prst="straightConnector1">
            <a:avLst/>
          </a:prstGeom>
          <a:noFill/>
          <a:ln w="19050" cap="flat" cmpd="sng">
            <a:solidFill>
              <a:schemeClr val="lt1"/>
            </a:solidFill>
            <a:prstDash val="solid"/>
            <a:round/>
            <a:headEnd type="none" w="med" len="med"/>
            <a:tailEnd type="none" w="med" len="med"/>
          </a:ln>
        </p:spPr>
      </p:cxnSp>
      <p:pic>
        <p:nvPicPr>
          <p:cNvPr id="24" name="Picture 23">
            <a:extLst>
              <a:ext uri="{FF2B5EF4-FFF2-40B4-BE49-F238E27FC236}">
                <a16:creationId xmlns:a16="http://schemas.microsoft.com/office/drawing/2014/main" id="{4D10E6C0-189E-E270-C705-F1181E4D4FBB}"/>
              </a:ext>
            </a:extLst>
          </p:cNvPr>
          <p:cNvPicPr>
            <a:picLocks noChangeAspect="1"/>
          </p:cNvPicPr>
          <p:nvPr/>
        </p:nvPicPr>
        <p:blipFill>
          <a:blip r:embed="rId3"/>
          <a:stretch>
            <a:fillRect/>
          </a:stretch>
        </p:blipFill>
        <p:spPr>
          <a:xfrm>
            <a:off x="816612" y="2845497"/>
            <a:ext cx="950706" cy="1168266"/>
          </a:xfrm>
          <a:prstGeom prst="rect">
            <a:avLst/>
          </a:prstGeom>
        </p:spPr>
      </p:pic>
      <p:pic>
        <p:nvPicPr>
          <p:cNvPr id="26" name="Picture 25">
            <a:extLst>
              <a:ext uri="{FF2B5EF4-FFF2-40B4-BE49-F238E27FC236}">
                <a16:creationId xmlns:a16="http://schemas.microsoft.com/office/drawing/2014/main" id="{69C7F7BA-8C47-3451-6CEF-2B6ED1441C9E}"/>
              </a:ext>
            </a:extLst>
          </p:cNvPr>
          <p:cNvPicPr>
            <a:picLocks noChangeAspect="1"/>
          </p:cNvPicPr>
          <p:nvPr/>
        </p:nvPicPr>
        <p:blipFill>
          <a:blip r:embed="rId4"/>
          <a:stretch>
            <a:fillRect/>
          </a:stretch>
        </p:blipFill>
        <p:spPr>
          <a:xfrm>
            <a:off x="7637978" y="3027641"/>
            <a:ext cx="1378820" cy="1674280"/>
          </a:xfrm>
          <a:prstGeom prst="rect">
            <a:avLst/>
          </a:prstGeom>
        </p:spPr>
      </p:pic>
    </p:spTree>
    <p:extLst>
      <p:ext uri="{BB962C8B-B14F-4D97-AF65-F5344CB8AC3E}">
        <p14:creationId xmlns:p14="http://schemas.microsoft.com/office/powerpoint/2010/main" val="1361383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556">
          <a:extLst>
            <a:ext uri="{FF2B5EF4-FFF2-40B4-BE49-F238E27FC236}">
              <a16:creationId xmlns:a16="http://schemas.microsoft.com/office/drawing/2014/main" id="{461D3848-F9C2-D480-5995-A9D4D9142334}"/>
            </a:ext>
          </a:extLst>
        </p:cNvPr>
        <p:cNvGrpSpPr/>
        <p:nvPr/>
      </p:nvGrpSpPr>
      <p:grpSpPr>
        <a:xfrm>
          <a:off x="0" y="0"/>
          <a:ext cx="0" cy="0"/>
          <a:chOff x="0" y="0"/>
          <a:chExt cx="0" cy="0"/>
        </a:xfrm>
      </p:grpSpPr>
      <p:sp>
        <p:nvSpPr>
          <p:cNvPr id="557" name="Google Shape;557;p76">
            <a:extLst>
              <a:ext uri="{FF2B5EF4-FFF2-40B4-BE49-F238E27FC236}">
                <a16:creationId xmlns:a16="http://schemas.microsoft.com/office/drawing/2014/main" id="{2BA5FD94-9567-F03E-2BDE-28B52582C09A}"/>
              </a:ext>
            </a:extLst>
          </p:cNvPr>
          <p:cNvSpPr txBox="1">
            <a:spLocks noGrp="1"/>
          </p:cNvSpPr>
          <p:nvPr>
            <p:ph type="body" idx="1"/>
          </p:nvPr>
        </p:nvSpPr>
        <p:spPr>
          <a:xfrm>
            <a:off x="703700" y="1985892"/>
            <a:ext cx="4855368" cy="1447500"/>
          </a:xfrm>
          <a:prstGeom prst="rect">
            <a:avLst/>
          </a:prstGeom>
        </p:spPr>
        <p:txBody>
          <a:bodyPr spcFirstLastPara="1" wrap="square" lIns="91425" tIns="91425" rIns="91425" bIns="91425" anchor="t" anchorCtr="0">
            <a:noAutofit/>
          </a:bodyPr>
          <a:lstStyle/>
          <a:p>
            <a:pPr marL="285750" indent="-285750"/>
            <a:r>
              <a:rPr lang="en-IN" sz="1800" dirty="0">
                <a:effectLst/>
                <a:latin typeface="Times New Roman" panose="02020603050405020304" pitchFamily="18" charset="0"/>
                <a:ea typeface="Calibri" panose="020F0502020204030204" pitchFamily="34" charset="0"/>
              </a:rPr>
              <a:t>NCUM-R is a high-resolution domain for the Indian region and is configured with the UM seamless prediction for various applications</a:t>
            </a:r>
          </a:p>
          <a:p>
            <a:pPr marL="285750" indent="-285750"/>
            <a:r>
              <a:rPr lang="en-IN" sz="1800" dirty="0">
                <a:effectLst/>
                <a:latin typeface="Times New Roman" panose="02020603050405020304" pitchFamily="18" charset="0"/>
                <a:ea typeface="Calibri" panose="020F0502020204030204" pitchFamily="34" charset="0"/>
              </a:rPr>
              <a:t>The 4km domain model</a:t>
            </a:r>
          </a:p>
          <a:p>
            <a:pPr marL="285750" indent="-285750"/>
            <a:r>
              <a:rPr lang="en-IN" sz="1800" dirty="0">
                <a:latin typeface="Times New Roman" panose="02020603050405020304" pitchFamily="18" charset="0"/>
                <a:ea typeface="Calibri" panose="020F0502020204030204" pitchFamily="34" charset="0"/>
              </a:rPr>
              <a:t>R</a:t>
            </a:r>
            <a:r>
              <a:rPr lang="en-IN" sz="1800" dirty="0">
                <a:effectLst/>
                <a:latin typeface="Times New Roman" panose="02020603050405020304" pitchFamily="18" charset="0"/>
                <a:ea typeface="Calibri" panose="020F0502020204030204" pitchFamily="34" charset="0"/>
              </a:rPr>
              <a:t>un all year round</a:t>
            </a:r>
          </a:p>
          <a:p>
            <a:pPr marL="285750" indent="-285750"/>
            <a:r>
              <a:rPr lang="en-IN" sz="1800" dirty="0">
                <a:effectLst/>
                <a:latin typeface="Times New Roman" panose="02020603050405020304" pitchFamily="18" charset="0"/>
                <a:ea typeface="Calibri" panose="020F0502020204030204" pitchFamily="34" charset="0"/>
              </a:rPr>
              <a:t>62⁰E-106 ⁰E; 6 ⁰S 41 ⁰N</a:t>
            </a:r>
          </a:p>
          <a:p>
            <a:pPr marL="285750" indent="-285750"/>
            <a:r>
              <a:rPr lang="en-IN" sz="1800" dirty="0">
                <a:latin typeface="Times New Roman" panose="02020603050405020304" pitchFamily="18" charset="0"/>
                <a:ea typeface="Calibri" panose="020F0502020204030204" pitchFamily="34" charset="0"/>
              </a:rPr>
              <a:t>H</a:t>
            </a:r>
            <a:r>
              <a:rPr lang="en-IN" sz="1800" dirty="0">
                <a:effectLst/>
                <a:latin typeface="Times New Roman" panose="02020603050405020304" pitchFamily="18" charset="0"/>
                <a:ea typeface="Calibri" panose="020F0502020204030204" pitchFamily="34" charset="0"/>
              </a:rPr>
              <a:t>orizontal and vertical extent </a:t>
            </a:r>
          </a:p>
          <a:p>
            <a:pPr marL="742950" lvl="1" indent="-285750"/>
            <a:r>
              <a:rPr lang="en-IN" sz="1800" dirty="0">
                <a:effectLst/>
                <a:latin typeface="Times New Roman" panose="02020603050405020304" pitchFamily="18" charset="0"/>
                <a:ea typeface="Calibri" panose="020F0502020204030204" pitchFamily="34" charset="0"/>
              </a:rPr>
              <a:t>1200x1200 horizontally </a:t>
            </a:r>
          </a:p>
          <a:p>
            <a:pPr marL="742950" lvl="1" indent="-285750"/>
            <a:r>
              <a:rPr lang="en-IN" sz="1800" dirty="0">
                <a:effectLst/>
                <a:latin typeface="Times New Roman" panose="02020603050405020304" pitchFamily="18" charset="0"/>
                <a:ea typeface="Calibri" panose="020F0502020204030204" pitchFamily="34" charset="0"/>
              </a:rPr>
              <a:t>90 hybrid levels vertically (top at 40km)</a:t>
            </a:r>
            <a:endParaRPr sz="1800" dirty="0">
              <a:latin typeface="Times New Roman" panose="02020603050405020304" pitchFamily="18" charset="0"/>
              <a:cs typeface="Times New Roman" panose="02020603050405020304" pitchFamily="18" charset="0"/>
            </a:endParaRPr>
          </a:p>
        </p:txBody>
      </p:sp>
      <p:sp>
        <p:nvSpPr>
          <p:cNvPr id="558" name="Google Shape;558;p76">
            <a:extLst>
              <a:ext uri="{FF2B5EF4-FFF2-40B4-BE49-F238E27FC236}">
                <a16:creationId xmlns:a16="http://schemas.microsoft.com/office/drawing/2014/main" id="{04892B5B-3CB1-3F5C-5F56-C5B104BC3D79}"/>
              </a:ext>
            </a:extLst>
          </p:cNvPr>
          <p:cNvSpPr txBox="1">
            <a:spLocks noGrp="1"/>
          </p:cNvSpPr>
          <p:nvPr>
            <p:ph type="title"/>
          </p:nvPr>
        </p:nvSpPr>
        <p:spPr>
          <a:xfrm>
            <a:off x="703700" y="1159375"/>
            <a:ext cx="4109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NCUM-R</a:t>
            </a:r>
            <a:endParaRPr dirty="0">
              <a:latin typeface="Times New Roman" panose="02020603050405020304" pitchFamily="18" charset="0"/>
              <a:cs typeface="Times New Roman" panose="02020603050405020304" pitchFamily="18" charset="0"/>
            </a:endParaRPr>
          </a:p>
        </p:txBody>
      </p:sp>
      <p:cxnSp>
        <p:nvCxnSpPr>
          <p:cNvPr id="559" name="Google Shape;559;p76">
            <a:extLst>
              <a:ext uri="{FF2B5EF4-FFF2-40B4-BE49-F238E27FC236}">
                <a16:creationId xmlns:a16="http://schemas.microsoft.com/office/drawing/2014/main" id="{B677256D-8A3A-93BC-4A3A-20273EC4F977}"/>
              </a:ext>
            </a:extLst>
          </p:cNvPr>
          <p:cNvCxnSpPr/>
          <p:nvPr/>
        </p:nvCxnSpPr>
        <p:spPr>
          <a:xfrm>
            <a:off x="841600" y="1898882"/>
            <a:ext cx="647100" cy="0"/>
          </a:xfrm>
          <a:prstGeom prst="straightConnector1">
            <a:avLst/>
          </a:prstGeom>
          <a:noFill/>
          <a:ln w="19050" cap="flat" cmpd="sng">
            <a:solidFill>
              <a:schemeClr val="lt1"/>
            </a:solidFill>
            <a:prstDash val="solid"/>
            <a:round/>
            <a:headEnd type="none" w="med" len="med"/>
            <a:tailEnd type="none" w="med" len="med"/>
          </a:ln>
        </p:spPr>
      </p:cxnSp>
      <p:pic>
        <p:nvPicPr>
          <p:cNvPr id="2" name="Picture 1">
            <a:extLst>
              <a:ext uri="{FF2B5EF4-FFF2-40B4-BE49-F238E27FC236}">
                <a16:creationId xmlns:a16="http://schemas.microsoft.com/office/drawing/2014/main" id="{A3AE21AF-3487-A9A4-C1DE-D2E08D850301}"/>
              </a:ext>
            </a:extLst>
          </p:cNvPr>
          <p:cNvPicPr>
            <a:picLocks noChangeAspect="1"/>
          </p:cNvPicPr>
          <p:nvPr/>
        </p:nvPicPr>
        <p:blipFill>
          <a:blip r:embed="rId3"/>
          <a:stretch>
            <a:fillRect/>
          </a:stretch>
        </p:blipFill>
        <p:spPr>
          <a:xfrm>
            <a:off x="7407068" y="1734610"/>
            <a:ext cx="1378820" cy="1674280"/>
          </a:xfrm>
          <a:prstGeom prst="rect">
            <a:avLst/>
          </a:prstGeom>
        </p:spPr>
      </p:pic>
    </p:spTree>
    <p:extLst>
      <p:ext uri="{BB962C8B-B14F-4D97-AF65-F5344CB8AC3E}">
        <p14:creationId xmlns:p14="http://schemas.microsoft.com/office/powerpoint/2010/main" val="13124660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87D9DA5-EB2C-8A98-A6BC-E35A9CEFDB86}"/>
              </a:ext>
            </a:extLst>
          </p:cNvPr>
          <p:cNvGraphicFramePr>
            <a:graphicFrameLocks noGrp="1"/>
          </p:cNvGraphicFramePr>
          <p:nvPr>
            <p:extLst>
              <p:ext uri="{D42A27DB-BD31-4B8C-83A1-F6EECF244321}">
                <p14:modId xmlns:p14="http://schemas.microsoft.com/office/powerpoint/2010/main" val="12585261"/>
              </p:ext>
            </p:extLst>
          </p:nvPr>
        </p:nvGraphicFramePr>
        <p:xfrm>
          <a:off x="1200150" y="1026655"/>
          <a:ext cx="6934200" cy="3543683"/>
        </p:xfrm>
        <a:graphic>
          <a:graphicData uri="http://schemas.openxmlformats.org/drawingml/2006/table">
            <a:tbl>
              <a:tblPr firstRow="1" firstCol="1" bandRow="1">
                <a:tableStyleId>{775DCB02-9BB8-47FD-8907-85C794F793BA}</a:tableStyleId>
              </a:tblPr>
              <a:tblGrid>
                <a:gridCol w="1733550">
                  <a:extLst>
                    <a:ext uri="{9D8B030D-6E8A-4147-A177-3AD203B41FA5}">
                      <a16:colId xmlns:a16="http://schemas.microsoft.com/office/drawing/2014/main" val="321074879"/>
                    </a:ext>
                  </a:extLst>
                </a:gridCol>
                <a:gridCol w="1733550">
                  <a:extLst>
                    <a:ext uri="{9D8B030D-6E8A-4147-A177-3AD203B41FA5}">
                      <a16:colId xmlns:a16="http://schemas.microsoft.com/office/drawing/2014/main" val="1029315089"/>
                    </a:ext>
                  </a:extLst>
                </a:gridCol>
                <a:gridCol w="1733550">
                  <a:extLst>
                    <a:ext uri="{9D8B030D-6E8A-4147-A177-3AD203B41FA5}">
                      <a16:colId xmlns:a16="http://schemas.microsoft.com/office/drawing/2014/main" val="2574690771"/>
                    </a:ext>
                  </a:extLst>
                </a:gridCol>
                <a:gridCol w="1733550">
                  <a:extLst>
                    <a:ext uri="{9D8B030D-6E8A-4147-A177-3AD203B41FA5}">
                      <a16:colId xmlns:a16="http://schemas.microsoft.com/office/drawing/2014/main" val="2747869994"/>
                    </a:ext>
                  </a:extLst>
                </a:gridCol>
              </a:tblGrid>
              <a:tr h="235585">
                <a:tc>
                  <a:txBody>
                    <a:bodyPr/>
                    <a:lstStyle/>
                    <a:p>
                      <a:pPr algn="ctr">
                        <a:lnSpc>
                          <a:spcPct val="200000"/>
                        </a:lnSpc>
                        <a:spcAft>
                          <a:spcPts val="800"/>
                        </a:spcAft>
                        <a:buNone/>
                      </a:pPr>
                      <a:r>
                        <a:rPr lang="en-IN" sz="1200" b="1" kern="0">
                          <a:effectLst/>
                        </a:rPr>
                        <a:t>Dataset</a:t>
                      </a:r>
                      <a:endParaRPr lang="en-IN" sz="1100" kern="100">
                        <a:effectLst/>
                        <a:latin typeface="Calibri" panose="020F0502020204030204" pitchFamily="34" charset="0"/>
                        <a:ea typeface="Calibri" panose="020F0502020204030204" pitchFamily="34" charset="0"/>
                        <a:cs typeface="Arial Unicode MS"/>
                      </a:endParaRPr>
                    </a:p>
                  </a:txBody>
                  <a:tcPr marL="68580" marR="68580" marT="0" marB="0"/>
                </a:tc>
                <a:tc>
                  <a:txBody>
                    <a:bodyPr/>
                    <a:lstStyle/>
                    <a:p>
                      <a:pPr algn="ctr">
                        <a:lnSpc>
                          <a:spcPct val="200000"/>
                        </a:lnSpc>
                        <a:spcAft>
                          <a:spcPts val="800"/>
                        </a:spcAft>
                        <a:buNone/>
                      </a:pPr>
                      <a:r>
                        <a:rPr lang="en-IN" sz="1200" b="1" kern="0">
                          <a:effectLst/>
                        </a:rPr>
                        <a:t>Resolution</a:t>
                      </a:r>
                      <a:endParaRPr lang="en-IN" sz="1100" kern="100">
                        <a:effectLst/>
                        <a:latin typeface="Calibri" panose="020F0502020204030204" pitchFamily="34" charset="0"/>
                        <a:ea typeface="Calibri" panose="020F0502020204030204" pitchFamily="34" charset="0"/>
                        <a:cs typeface="Arial Unicode MS"/>
                      </a:endParaRPr>
                    </a:p>
                  </a:txBody>
                  <a:tcPr marL="68580" marR="68580" marT="0" marB="0"/>
                </a:tc>
                <a:tc>
                  <a:txBody>
                    <a:bodyPr/>
                    <a:lstStyle/>
                    <a:p>
                      <a:pPr algn="ctr">
                        <a:lnSpc>
                          <a:spcPct val="200000"/>
                        </a:lnSpc>
                        <a:spcAft>
                          <a:spcPts val="800"/>
                        </a:spcAft>
                        <a:buNone/>
                      </a:pPr>
                      <a:r>
                        <a:rPr lang="en-IN" sz="1200" b="1" kern="0">
                          <a:effectLst/>
                        </a:rPr>
                        <a:t>Temporal Coverage</a:t>
                      </a:r>
                      <a:endParaRPr lang="en-IN" sz="1100" kern="100">
                        <a:effectLst/>
                        <a:latin typeface="Calibri" panose="020F0502020204030204" pitchFamily="34" charset="0"/>
                        <a:ea typeface="Calibri" panose="020F0502020204030204" pitchFamily="34" charset="0"/>
                        <a:cs typeface="Arial Unicode MS"/>
                      </a:endParaRPr>
                    </a:p>
                  </a:txBody>
                  <a:tcPr marL="68580" marR="68580" marT="0" marB="0"/>
                </a:tc>
                <a:tc>
                  <a:txBody>
                    <a:bodyPr/>
                    <a:lstStyle/>
                    <a:p>
                      <a:pPr algn="ctr">
                        <a:lnSpc>
                          <a:spcPct val="200000"/>
                        </a:lnSpc>
                        <a:spcAft>
                          <a:spcPts val="800"/>
                        </a:spcAft>
                        <a:buNone/>
                      </a:pPr>
                      <a:r>
                        <a:rPr lang="en-IN" sz="1200" b="1" kern="0">
                          <a:effectLst/>
                        </a:rPr>
                        <a:t>Variable Used</a:t>
                      </a:r>
                      <a:endParaRPr lang="en-IN" sz="1100" kern="100">
                        <a:effectLst/>
                        <a:latin typeface="Calibri" panose="020F0502020204030204" pitchFamily="34" charset="0"/>
                        <a:ea typeface="Calibri" panose="020F0502020204030204" pitchFamily="34" charset="0"/>
                        <a:cs typeface="Arial Unicode MS"/>
                      </a:endParaRPr>
                    </a:p>
                  </a:txBody>
                  <a:tcPr marL="68580" marR="68580" marT="0" marB="0"/>
                </a:tc>
                <a:extLst>
                  <a:ext uri="{0D108BD9-81ED-4DB2-BD59-A6C34878D82A}">
                    <a16:rowId xmlns:a16="http://schemas.microsoft.com/office/drawing/2014/main" val="3681991070"/>
                  </a:ext>
                </a:extLst>
              </a:tr>
              <a:tr h="471805">
                <a:tc>
                  <a:txBody>
                    <a:bodyPr/>
                    <a:lstStyle/>
                    <a:p>
                      <a:pPr>
                        <a:lnSpc>
                          <a:spcPct val="200000"/>
                        </a:lnSpc>
                        <a:spcAft>
                          <a:spcPts val="800"/>
                        </a:spcAft>
                        <a:buNone/>
                      </a:pPr>
                      <a:r>
                        <a:rPr lang="en-IN" sz="1400" kern="0" dirty="0">
                          <a:effectLst/>
                        </a:rPr>
                        <a:t>NCUM-G</a:t>
                      </a:r>
                      <a:endParaRPr lang="en-IN" sz="1200" kern="100" dirty="0">
                        <a:effectLst/>
                        <a:latin typeface="Calibri" panose="020F0502020204030204" pitchFamily="34" charset="0"/>
                        <a:ea typeface="Calibri" panose="020F0502020204030204" pitchFamily="34" charset="0"/>
                        <a:cs typeface="Arial Unicode MS"/>
                      </a:endParaRPr>
                    </a:p>
                  </a:txBody>
                  <a:tcPr marL="68580" marR="68580" marT="0" marB="0"/>
                </a:tc>
                <a:tc>
                  <a:txBody>
                    <a:bodyPr/>
                    <a:lstStyle/>
                    <a:p>
                      <a:pPr>
                        <a:lnSpc>
                          <a:spcPct val="200000"/>
                        </a:lnSpc>
                        <a:spcAft>
                          <a:spcPts val="800"/>
                        </a:spcAft>
                        <a:buNone/>
                      </a:pPr>
                      <a:r>
                        <a:rPr lang="en-IN" sz="1400" kern="0">
                          <a:effectLst/>
                        </a:rPr>
                        <a:t>~12 km</a:t>
                      </a:r>
                      <a:endParaRPr lang="en-IN" sz="1200" kern="100">
                        <a:effectLst/>
                        <a:latin typeface="Calibri" panose="020F0502020204030204" pitchFamily="34" charset="0"/>
                        <a:ea typeface="Calibri" panose="020F0502020204030204" pitchFamily="34" charset="0"/>
                        <a:cs typeface="Arial Unicode MS"/>
                      </a:endParaRPr>
                    </a:p>
                  </a:txBody>
                  <a:tcPr marL="68580" marR="68580" marT="0" marB="0"/>
                </a:tc>
                <a:tc>
                  <a:txBody>
                    <a:bodyPr/>
                    <a:lstStyle/>
                    <a:p>
                      <a:pPr>
                        <a:lnSpc>
                          <a:spcPct val="200000"/>
                        </a:lnSpc>
                        <a:spcAft>
                          <a:spcPts val="800"/>
                        </a:spcAft>
                        <a:buNone/>
                      </a:pPr>
                      <a:r>
                        <a:rPr lang="en-IN" sz="1400" kern="0" dirty="0">
                          <a:effectLst/>
                        </a:rPr>
                        <a:t>Multiple forecast lead times (Day 1, 3, 5)</a:t>
                      </a:r>
                      <a:endParaRPr lang="en-IN" sz="1200" kern="100" dirty="0">
                        <a:effectLst/>
                        <a:latin typeface="Calibri" panose="020F0502020204030204" pitchFamily="34" charset="0"/>
                        <a:ea typeface="Calibri" panose="020F0502020204030204" pitchFamily="34" charset="0"/>
                        <a:cs typeface="Arial Unicode MS"/>
                      </a:endParaRPr>
                    </a:p>
                  </a:txBody>
                  <a:tcPr marL="68580" marR="68580" marT="0" marB="0"/>
                </a:tc>
                <a:tc>
                  <a:txBody>
                    <a:bodyPr/>
                    <a:lstStyle/>
                    <a:p>
                      <a:pPr>
                        <a:lnSpc>
                          <a:spcPct val="200000"/>
                        </a:lnSpc>
                        <a:spcAft>
                          <a:spcPts val="800"/>
                        </a:spcAft>
                        <a:buNone/>
                      </a:pPr>
                      <a:r>
                        <a:rPr lang="en-IN" sz="1400" kern="0">
                          <a:effectLst/>
                        </a:rPr>
                        <a:t>Daily precipitation</a:t>
                      </a:r>
                      <a:endParaRPr lang="en-IN" sz="1200" kern="100">
                        <a:effectLst/>
                        <a:latin typeface="Calibri" panose="020F0502020204030204" pitchFamily="34" charset="0"/>
                        <a:ea typeface="Calibri" panose="020F0502020204030204" pitchFamily="34" charset="0"/>
                        <a:cs typeface="Arial Unicode MS"/>
                      </a:endParaRPr>
                    </a:p>
                  </a:txBody>
                  <a:tcPr marL="68580" marR="68580" marT="0" marB="0"/>
                </a:tc>
                <a:extLst>
                  <a:ext uri="{0D108BD9-81ED-4DB2-BD59-A6C34878D82A}">
                    <a16:rowId xmlns:a16="http://schemas.microsoft.com/office/drawing/2014/main" val="3479165343"/>
                  </a:ext>
                </a:extLst>
              </a:tr>
              <a:tr h="471805">
                <a:tc>
                  <a:txBody>
                    <a:bodyPr/>
                    <a:lstStyle/>
                    <a:p>
                      <a:pPr>
                        <a:lnSpc>
                          <a:spcPct val="200000"/>
                        </a:lnSpc>
                        <a:spcAft>
                          <a:spcPts val="800"/>
                        </a:spcAft>
                        <a:buNone/>
                      </a:pPr>
                      <a:r>
                        <a:rPr lang="en-IN" sz="1400" kern="0">
                          <a:effectLst/>
                        </a:rPr>
                        <a:t>NCUM-R</a:t>
                      </a:r>
                      <a:endParaRPr lang="en-IN" sz="1200" kern="100">
                        <a:effectLst/>
                        <a:latin typeface="Calibri" panose="020F0502020204030204" pitchFamily="34" charset="0"/>
                        <a:ea typeface="Calibri" panose="020F0502020204030204" pitchFamily="34" charset="0"/>
                        <a:cs typeface="Arial Unicode MS"/>
                      </a:endParaRPr>
                    </a:p>
                  </a:txBody>
                  <a:tcPr marL="68580" marR="68580" marT="0" marB="0"/>
                </a:tc>
                <a:tc>
                  <a:txBody>
                    <a:bodyPr/>
                    <a:lstStyle/>
                    <a:p>
                      <a:pPr>
                        <a:lnSpc>
                          <a:spcPct val="200000"/>
                        </a:lnSpc>
                        <a:spcAft>
                          <a:spcPts val="800"/>
                        </a:spcAft>
                        <a:buNone/>
                      </a:pPr>
                      <a:r>
                        <a:rPr lang="en-IN" sz="1400" kern="0">
                          <a:effectLst/>
                        </a:rPr>
                        <a:t>~4 km</a:t>
                      </a:r>
                      <a:endParaRPr lang="en-IN" sz="1200" kern="100">
                        <a:effectLst/>
                        <a:latin typeface="Calibri" panose="020F0502020204030204" pitchFamily="34" charset="0"/>
                        <a:ea typeface="Calibri" panose="020F0502020204030204" pitchFamily="34" charset="0"/>
                        <a:cs typeface="Arial Unicode MS"/>
                      </a:endParaRPr>
                    </a:p>
                  </a:txBody>
                  <a:tcPr marL="68580" marR="68580" marT="0" marB="0"/>
                </a:tc>
                <a:tc>
                  <a:txBody>
                    <a:bodyPr/>
                    <a:lstStyle/>
                    <a:p>
                      <a:pPr>
                        <a:lnSpc>
                          <a:spcPct val="200000"/>
                        </a:lnSpc>
                        <a:spcAft>
                          <a:spcPts val="800"/>
                        </a:spcAft>
                        <a:buNone/>
                      </a:pPr>
                      <a:r>
                        <a:rPr lang="en-IN" sz="1400" kern="0" dirty="0">
                          <a:effectLst/>
                        </a:rPr>
                        <a:t>Multiple forecast lead times (Day 1, 2, 3)</a:t>
                      </a:r>
                      <a:endParaRPr lang="en-IN" sz="1200" kern="100" dirty="0">
                        <a:effectLst/>
                        <a:latin typeface="Calibri" panose="020F0502020204030204" pitchFamily="34" charset="0"/>
                        <a:ea typeface="Calibri" panose="020F0502020204030204" pitchFamily="34" charset="0"/>
                        <a:cs typeface="Arial Unicode MS"/>
                      </a:endParaRPr>
                    </a:p>
                  </a:txBody>
                  <a:tcPr marL="68580" marR="68580" marT="0" marB="0"/>
                </a:tc>
                <a:tc>
                  <a:txBody>
                    <a:bodyPr/>
                    <a:lstStyle/>
                    <a:p>
                      <a:pPr>
                        <a:lnSpc>
                          <a:spcPct val="200000"/>
                        </a:lnSpc>
                        <a:spcAft>
                          <a:spcPts val="800"/>
                        </a:spcAft>
                        <a:buNone/>
                      </a:pPr>
                      <a:r>
                        <a:rPr lang="en-IN" sz="1400" kern="0">
                          <a:effectLst/>
                        </a:rPr>
                        <a:t>Daily precipitation</a:t>
                      </a:r>
                      <a:endParaRPr lang="en-IN" sz="1200" kern="100">
                        <a:effectLst/>
                        <a:latin typeface="Calibri" panose="020F0502020204030204" pitchFamily="34" charset="0"/>
                        <a:ea typeface="Calibri" panose="020F0502020204030204" pitchFamily="34" charset="0"/>
                        <a:cs typeface="Arial Unicode MS"/>
                      </a:endParaRPr>
                    </a:p>
                  </a:txBody>
                  <a:tcPr marL="68580" marR="68580" marT="0" marB="0"/>
                </a:tc>
                <a:extLst>
                  <a:ext uri="{0D108BD9-81ED-4DB2-BD59-A6C34878D82A}">
                    <a16:rowId xmlns:a16="http://schemas.microsoft.com/office/drawing/2014/main" val="2186930497"/>
                  </a:ext>
                </a:extLst>
              </a:tr>
              <a:tr h="471805">
                <a:tc>
                  <a:txBody>
                    <a:bodyPr/>
                    <a:lstStyle/>
                    <a:p>
                      <a:pPr>
                        <a:lnSpc>
                          <a:spcPct val="200000"/>
                        </a:lnSpc>
                        <a:spcAft>
                          <a:spcPts val="800"/>
                        </a:spcAft>
                        <a:buNone/>
                      </a:pPr>
                      <a:r>
                        <a:rPr lang="en-IN" sz="1400" kern="0">
                          <a:effectLst/>
                        </a:rPr>
                        <a:t>IMD-MSG</a:t>
                      </a:r>
                      <a:endParaRPr lang="en-IN" sz="1200" kern="100">
                        <a:effectLst/>
                        <a:latin typeface="Calibri" panose="020F0502020204030204" pitchFamily="34" charset="0"/>
                        <a:ea typeface="Calibri" panose="020F0502020204030204" pitchFamily="34" charset="0"/>
                        <a:cs typeface="Arial Unicode MS"/>
                      </a:endParaRPr>
                    </a:p>
                  </a:txBody>
                  <a:tcPr marL="68580" marR="68580" marT="0" marB="0"/>
                </a:tc>
                <a:tc>
                  <a:txBody>
                    <a:bodyPr/>
                    <a:lstStyle/>
                    <a:p>
                      <a:pPr>
                        <a:lnSpc>
                          <a:spcPct val="200000"/>
                        </a:lnSpc>
                        <a:spcAft>
                          <a:spcPts val="800"/>
                        </a:spcAft>
                        <a:buNone/>
                      </a:pPr>
                      <a:r>
                        <a:rPr lang="en-IN" sz="1400" kern="0">
                          <a:effectLst/>
                        </a:rPr>
                        <a:t>~10 km</a:t>
                      </a:r>
                      <a:endParaRPr lang="en-IN" sz="1200" kern="100">
                        <a:effectLst/>
                        <a:latin typeface="Calibri" panose="020F0502020204030204" pitchFamily="34" charset="0"/>
                        <a:ea typeface="Calibri" panose="020F0502020204030204" pitchFamily="34" charset="0"/>
                        <a:cs typeface="Arial Unicode MS"/>
                      </a:endParaRPr>
                    </a:p>
                  </a:txBody>
                  <a:tcPr marL="68580" marR="68580" marT="0" marB="0"/>
                </a:tc>
                <a:tc>
                  <a:txBody>
                    <a:bodyPr/>
                    <a:lstStyle/>
                    <a:p>
                      <a:pPr>
                        <a:lnSpc>
                          <a:spcPct val="200000"/>
                        </a:lnSpc>
                        <a:spcAft>
                          <a:spcPts val="800"/>
                        </a:spcAft>
                        <a:buNone/>
                      </a:pPr>
                      <a:r>
                        <a:rPr lang="en-IN" sz="1400" kern="0">
                          <a:effectLst/>
                        </a:rPr>
                        <a:t>Observed rainfall data</a:t>
                      </a:r>
                      <a:endParaRPr lang="en-IN" sz="1200" kern="100">
                        <a:effectLst/>
                        <a:latin typeface="Calibri" panose="020F0502020204030204" pitchFamily="34" charset="0"/>
                        <a:ea typeface="Calibri" panose="020F0502020204030204" pitchFamily="34" charset="0"/>
                        <a:cs typeface="Arial Unicode MS"/>
                      </a:endParaRPr>
                    </a:p>
                  </a:txBody>
                  <a:tcPr marL="68580" marR="68580" marT="0" marB="0"/>
                </a:tc>
                <a:tc>
                  <a:txBody>
                    <a:bodyPr/>
                    <a:lstStyle/>
                    <a:p>
                      <a:pPr>
                        <a:lnSpc>
                          <a:spcPct val="200000"/>
                        </a:lnSpc>
                        <a:spcAft>
                          <a:spcPts val="800"/>
                        </a:spcAft>
                        <a:buNone/>
                      </a:pPr>
                      <a:r>
                        <a:rPr lang="en-IN" sz="1400" kern="0" dirty="0">
                          <a:effectLst/>
                        </a:rPr>
                        <a:t>Daily precipitation</a:t>
                      </a:r>
                      <a:endParaRPr lang="en-IN" sz="1200" kern="100" dirty="0">
                        <a:effectLst/>
                        <a:latin typeface="Calibri" panose="020F0502020204030204" pitchFamily="34" charset="0"/>
                        <a:ea typeface="Calibri" panose="020F0502020204030204" pitchFamily="34" charset="0"/>
                        <a:cs typeface="Arial Unicode MS"/>
                      </a:endParaRPr>
                    </a:p>
                  </a:txBody>
                  <a:tcPr marL="68580" marR="68580" marT="0" marB="0"/>
                </a:tc>
                <a:extLst>
                  <a:ext uri="{0D108BD9-81ED-4DB2-BD59-A6C34878D82A}">
                    <a16:rowId xmlns:a16="http://schemas.microsoft.com/office/drawing/2014/main" val="2713079280"/>
                  </a:ext>
                </a:extLst>
              </a:tr>
            </a:tbl>
          </a:graphicData>
        </a:graphic>
      </p:graphicFrame>
      <p:sp>
        <p:nvSpPr>
          <p:cNvPr id="4" name="Rectangle 1">
            <a:extLst>
              <a:ext uri="{FF2B5EF4-FFF2-40B4-BE49-F238E27FC236}">
                <a16:creationId xmlns:a16="http://schemas.microsoft.com/office/drawing/2014/main" id="{992A9203-8EC5-E97E-F26E-63379CAB29DC}"/>
              </a:ext>
            </a:extLst>
          </p:cNvPr>
          <p:cNvSpPr>
            <a:spLocks noChangeArrowheads="1"/>
          </p:cNvSpPr>
          <p:nvPr/>
        </p:nvSpPr>
        <p:spPr bwMode="auto">
          <a:xfrm>
            <a:off x="1649413" y="9636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6" name="Google Shape;579;p78">
            <a:extLst>
              <a:ext uri="{FF2B5EF4-FFF2-40B4-BE49-F238E27FC236}">
                <a16:creationId xmlns:a16="http://schemas.microsoft.com/office/drawing/2014/main" id="{B2729272-9C5D-BED7-6F36-8F8C69B36631}"/>
              </a:ext>
            </a:extLst>
          </p:cNvPr>
          <p:cNvSpPr txBox="1">
            <a:spLocks noGrp="1"/>
          </p:cNvSpPr>
          <p:nvPr>
            <p:ph type="title"/>
          </p:nvPr>
        </p:nvSpPr>
        <p:spPr>
          <a:xfrm>
            <a:off x="892050" y="285807"/>
            <a:ext cx="73599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Datasets used</a:t>
            </a:r>
            <a:endParaRPr dirty="0">
              <a:latin typeface="Times New Roman" panose="02020603050405020304" pitchFamily="18" charset="0"/>
              <a:cs typeface="Times New Roman" panose="02020603050405020304" pitchFamily="18" charset="0"/>
            </a:endParaRPr>
          </a:p>
        </p:txBody>
      </p:sp>
      <p:cxnSp>
        <p:nvCxnSpPr>
          <p:cNvPr id="7" name="Google Shape;588;p78">
            <a:extLst>
              <a:ext uri="{FF2B5EF4-FFF2-40B4-BE49-F238E27FC236}">
                <a16:creationId xmlns:a16="http://schemas.microsoft.com/office/drawing/2014/main" id="{36023CA5-90D5-79C2-0EBA-8B82E20FCB6A}"/>
              </a:ext>
            </a:extLst>
          </p:cNvPr>
          <p:cNvCxnSpPr/>
          <p:nvPr/>
        </p:nvCxnSpPr>
        <p:spPr>
          <a:xfrm>
            <a:off x="4248450" y="907940"/>
            <a:ext cx="647100" cy="0"/>
          </a:xfrm>
          <a:prstGeom prst="straightConnector1">
            <a:avLst/>
          </a:prstGeom>
          <a:noFill/>
          <a:ln w="19050"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04AC40FC-88A0-9698-56ED-9AE6C7DA283D}"/>
              </a:ext>
            </a:extLst>
          </p:cNvPr>
          <p:cNvSpPr txBox="1"/>
          <p:nvPr/>
        </p:nvSpPr>
        <p:spPr>
          <a:xfrm>
            <a:off x="1200150" y="4578793"/>
            <a:ext cx="6934200"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Time period : JJAS 2020 - 2024</a:t>
            </a:r>
          </a:p>
        </p:txBody>
      </p:sp>
      <p:sp>
        <p:nvSpPr>
          <p:cNvPr id="5" name="Google Shape;583;p78">
            <a:extLst>
              <a:ext uri="{FF2B5EF4-FFF2-40B4-BE49-F238E27FC236}">
                <a16:creationId xmlns:a16="http://schemas.microsoft.com/office/drawing/2014/main" id="{2CBC12C6-AD98-BD2C-9C4C-035789CEEF18}"/>
              </a:ext>
            </a:extLst>
          </p:cNvPr>
          <p:cNvSpPr txBox="1">
            <a:spLocks/>
          </p:cNvSpPr>
          <p:nvPr/>
        </p:nvSpPr>
        <p:spPr>
          <a:xfrm flipH="1">
            <a:off x="15737163" y="2040229"/>
            <a:ext cx="6510032" cy="44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hlink"/>
              </a:buClr>
              <a:buSzPts val="2700"/>
              <a:buFont typeface="Julius Sans One"/>
              <a:buNone/>
              <a:defRPr sz="2700" b="0" i="0" u="none" strike="noStrike" cap="none">
                <a:solidFill>
                  <a:schemeClr val="hlink"/>
                </a:solidFill>
                <a:latin typeface="Julius Sans One"/>
                <a:ea typeface="Julius Sans One"/>
                <a:cs typeface="Julius Sans One"/>
                <a:sym typeface="Julius Sans One"/>
              </a:defRPr>
            </a:lvl1pPr>
            <a:lvl2pPr marR="0" lvl="1"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2pPr>
            <a:lvl3pPr marR="0" lvl="2"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3pPr>
            <a:lvl4pPr marR="0" lvl="3"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4pPr>
            <a:lvl5pPr marR="0" lvl="4"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5pPr>
            <a:lvl6pPr marR="0" lvl="5"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6pPr>
            <a:lvl7pPr marR="0" lvl="6"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7pPr>
            <a:lvl8pPr marR="0" lvl="7"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8pPr>
            <a:lvl9pPr marR="0" lvl="8"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9pPr>
          </a:lstStyle>
          <a:p>
            <a:pPr marL="342900" indent="-342900"/>
            <a:r>
              <a:rPr lang="en-IN" sz="2000" dirty="0">
                <a:latin typeface="Times New Roman" panose="02020603050405020304" pitchFamily="18" charset="0"/>
                <a:ea typeface="Calibri" panose="020F0502020204030204" pitchFamily="34" charset="0"/>
              </a:rPr>
              <a:t>Evaluate the accuracy of the NCUM operational forecast</a:t>
            </a:r>
          </a:p>
        </p:txBody>
      </p:sp>
      <p:sp>
        <p:nvSpPr>
          <p:cNvPr id="8" name="Google Shape;586;p78">
            <a:extLst>
              <a:ext uri="{FF2B5EF4-FFF2-40B4-BE49-F238E27FC236}">
                <a16:creationId xmlns:a16="http://schemas.microsoft.com/office/drawing/2014/main" id="{8D58C3ED-68A7-4854-2DC9-22B46DEB94C0}"/>
              </a:ext>
            </a:extLst>
          </p:cNvPr>
          <p:cNvSpPr txBox="1">
            <a:spLocks/>
          </p:cNvSpPr>
          <p:nvPr/>
        </p:nvSpPr>
        <p:spPr>
          <a:xfrm flipH="1">
            <a:off x="17856425" y="2848656"/>
            <a:ext cx="3609560" cy="44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hlink"/>
              </a:buClr>
              <a:buSzPts val="2700"/>
              <a:buFont typeface="Julius Sans One"/>
              <a:buNone/>
              <a:defRPr sz="2700" b="0" i="0" u="none" strike="noStrike" cap="none">
                <a:solidFill>
                  <a:schemeClr val="hlink"/>
                </a:solidFill>
                <a:latin typeface="Julius Sans One"/>
                <a:ea typeface="Julius Sans One"/>
                <a:cs typeface="Julius Sans One"/>
                <a:sym typeface="Julius Sans One"/>
              </a:defRPr>
            </a:lvl1pPr>
            <a:lvl2pPr marR="0" lvl="1"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2pPr>
            <a:lvl3pPr marR="0" lvl="2"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3pPr>
            <a:lvl4pPr marR="0" lvl="3"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4pPr>
            <a:lvl5pPr marR="0" lvl="4"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5pPr>
            <a:lvl6pPr marR="0" lvl="5"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6pPr>
            <a:lvl7pPr marR="0" lvl="6"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7pPr>
            <a:lvl8pPr marR="0" lvl="7"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8pPr>
            <a:lvl9pPr marR="0" lvl="8"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9pPr>
          </a:lstStyle>
          <a:p>
            <a:pPr marL="342900" indent="-342900"/>
            <a:r>
              <a:rPr lang="en-IN" sz="2000" dirty="0">
                <a:latin typeface="Times New Roman" panose="02020603050405020304" pitchFamily="18" charset="0"/>
                <a:ea typeface="Calibri" panose="020F0502020204030204" pitchFamily="34" charset="0"/>
              </a:rPr>
              <a:t>	How different statistical Bias corrections improves the NCUM forecasts</a:t>
            </a:r>
            <a:endParaRPr lang="en-IN" sz="2400" dirty="0">
              <a:solidFill>
                <a:srgbClr val="000000"/>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6271CA76-8769-C5FA-7ED6-F7E75DAC3AEF}"/>
              </a:ext>
            </a:extLst>
          </p:cNvPr>
          <p:cNvGrpSpPr/>
          <p:nvPr/>
        </p:nvGrpSpPr>
        <p:grpSpPr>
          <a:xfrm>
            <a:off x="9144000" y="1974624"/>
            <a:ext cx="10302717" cy="1748064"/>
            <a:chOff x="-490307" y="1934813"/>
            <a:chExt cx="10302717" cy="1748064"/>
          </a:xfrm>
        </p:grpSpPr>
        <p:sp>
          <p:nvSpPr>
            <p:cNvPr id="10" name="Google Shape;580;p78">
              <a:extLst>
                <a:ext uri="{FF2B5EF4-FFF2-40B4-BE49-F238E27FC236}">
                  <a16:creationId xmlns:a16="http://schemas.microsoft.com/office/drawing/2014/main" id="{D961A575-4DFB-46E2-E617-E31ABD951A8E}"/>
                </a:ext>
              </a:extLst>
            </p:cNvPr>
            <p:cNvSpPr/>
            <p:nvPr/>
          </p:nvSpPr>
          <p:spPr>
            <a:xfrm flipH="1">
              <a:off x="4664593" y="2753766"/>
              <a:ext cx="2571000" cy="10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581;p78">
              <a:extLst>
                <a:ext uri="{FF2B5EF4-FFF2-40B4-BE49-F238E27FC236}">
                  <a16:creationId xmlns:a16="http://schemas.microsoft.com/office/drawing/2014/main" id="{71686721-7D55-CDC8-A70D-E34BA0FAF0D8}"/>
                </a:ext>
              </a:extLst>
            </p:cNvPr>
            <p:cNvSpPr/>
            <p:nvPr/>
          </p:nvSpPr>
          <p:spPr>
            <a:xfrm flipH="1">
              <a:off x="2087143" y="2753766"/>
              <a:ext cx="2571000" cy="1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582;p78">
              <a:extLst>
                <a:ext uri="{FF2B5EF4-FFF2-40B4-BE49-F238E27FC236}">
                  <a16:creationId xmlns:a16="http://schemas.microsoft.com/office/drawing/2014/main" id="{EBC75B7E-09E7-1BA0-102E-3CDEA82B60A4}"/>
                </a:ext>
              </a:extLst>
            </p:cNvPr>
            <p:cNvSpPr/>
            <p:nvPr/>
          </p:nvSpPr>
          <p:spPr>
            <a:xfrm flipH="1">
              <a:off x="-490307" y="2753766"/>
              <a:ext cx="2571000" cy="10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3" name="Google Shape;585;p78">
              <a:extLst>
                <a:ext uri="{FF2B5EF4-FFF2-40B4-BE49-F238E27FC236}">
                  <a16:creationId xmlns:a16="http://schemas.microsoft.com/office/drawing/2014/main" id="{72A12A5D-55DC-A919-C7EC-1868C04FCC85}"/>
                </a:ext>
              </a:extLst>
            </p:cNvPr>
            <p:cNvCxnSpPr/>
            <p:nvPr/>
          </p:nvCxnSpPr>
          <p:spPr>
            <a:xfrm rot="10800000">
              <a:off x="4658775" y="2753777"/>
              <a:ext cx="0" cy="929100"/>
            </a:xfrm>
            <a:prstGeom prst="straightConnector1">
              <a:avLst/>
            </a:prstGeom>
            <a:noFill/>
            <a:ln w="19050" cap="flat" cmpd="sng">
              <a:solidFill>
                <a:schemeClr val="dk1"/>
              </a:solidFill>
              <a:prstDash val="solid"/>
              <a:round/>
              <a:headEnd type="diamond" w="med" len="med"/>
              <a:tailEnd type="none" w="med" len="med"/>
            </a:ln>
          </p:spPr>
        </p:cxnSp>
        <p:cxnSp>
          <p:nvCxnSpPr>
            <p:cNvPr id="14" name="Google Shape;589;p78">
              <a:extLst>
                <a:ext uri="{FF2B5EF4-FFF2-40B4-BE49-F238E27FC236}">
                  <a16:creationId xmlns:a16="http://schemas.microsoft.com/office/drawing/2014/main" id="{A3E49DC8-6233-CCA1-A4D9-D31B024F7AC1}"/>
                </a:ext>
              </a:extLst>
            </p:cNvPr>
            <p:cNvCxnSpPr/>
            <p:nvPr/>
          </p:nvCxnSpPr>
          <p:spPr>
            <a:xfrm rot="10800000">
              <a:off x="2084086" y="1934813"/>
              <a:ext cx="0" cy="929100"/>
            </a:xfrm>
            <a:prstGeom prst="straightConnector1">
              <a:avLst/>
            </a:prstGeom>
            <a:noFill/>
            <a:ln w="19050" cap="flat" cmpd="sng">
              <a:solidFill>
                <a:schemeClr val="dk1"/>
              </a:solidFill>
              <a:prstDash val="solid"/>
              <a:round/>
              <a:headEnd type="none" w="med" len="med"/>
              <a:tailEnd type="diamond" w="med" len="med"/>
            </a:ln>
          </p:spPr>
        </p:cxnSp>
        <p:sp>
          <p:nvSpPr>
            <p:cNvPr id="15" name="Google Shape;582;p78">
              <a:extLst>
                <a:ext uri="{FF2B5EF4-FFF2-40B4-BE49-F238E27FC236}">
                  <a16:creationId xmlns:a16="http://schemas.microsoft.com/office/drawing/2014/main" id="{6A853301-C2C3-9F50-DE8F-31B47ABC9F6E}"/>
                </a:ext>
              </a:extLst>
            </p:cNvPr>
            <p:cNvSpPr/>
            <p:nvPr/>
          </p:nvSpPr>
          <p:spPr>
            <a:xfrm flipH="1">
              <a:off x="7241410" y="2753766"/>
              <a:ext cx="2571000" cy="108600"/>
            </a:xfrm>
            <a:prstGeom prst="rect">
              <a:avLst/>
            </a:prstGeom>
            <a:solidFill>
              <a:schemeClr val="tx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A44AE265-FA6F-4B42-45E9-1DC66B6B3C4F}"/>
            </a:ext>
          </a:extLst>
        </p:cNvPr>
        <p:cNvGrpSpPr/>
        <p:nvPr/>
      </p:nvGrpSpPr>
      <p:grpSpPr>
        <a:xfrm>
          <a:off x="0" y="0"/>
          <a:ext cx="0" cy="0"/>
          <a:chOff x="0" y="0"/>
          <a:chExt cx="0" cy="0"/>
        </a:xfrm>
      </p:grpSpPr>
      <p:sp>
        <p:nvSpPr>
          <p:cNvPr id="653" name="Google Shape;653;p85">
            <a:extLst>
              <a:ext uri="{FF2B5EF4-FFF2-40B4-BE49-F238E27FC236}">
                <a16:creationId xmlns:a16="http://schemas.microsoft.com/office/drawing/2014/main" id="{3A343D71-A0E7-E2A9-A838-75AE4146314D}"/>
              </a:ext>
            </a:extLst>
          </p:cNvPr>
          <p:cNvSpPr txBox="1">
            <a:spLocks noGrp="1"/>
          </p:cNvSpPr>
          <p:nvPr>
            <p:ph type="title"/>
          </p:nvPr>
        </p:nvSpPr>
        <p:spPr>
          <a:xfrm flipH="1">
            <a:off x="2560319" y="2381297"/>
            <a:ext cx="7411451" cy="46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Verification of Dynamic Downscaling </a:t>
            </a:r>
            <a:endParaRPr dirty="0">
              <a:latin typeface="Times New Roman" panose="02020603050405020304" pitchFamily="18" charset="0"/>
              <a:cs typeface="Times New Roman" panose="02020603050405020304" pitchFamily="18" charset="0"/>
            </a:endParaRPr>
          </a:p>
        </p:txBody>
      </p:sp>
      <p:sp>
        <p:nvSpPr>
          <p:cNvPr id="654" name="Google Shape;654;p85">
            <a:extLst>
              <a:ext uri="{FF2B5EF4-FFF2-40B4-BE49-F238E27FC236}">
                <a16:creationId xmlns:a16="http://schemas.microsoft.com/office/drawing/2014/main" id="{7B95E4B6-C846-7419-2F81-3772433933C4}"/>
              </a:ext>
            </a:extLst>
          </p:cNvPr>
          <p:cNvSpPr txBox="1">
            <a:spLocks noGrp="1"/>
          </p:cNvSpPr>
          <p:nvPr>
            <p:ph type="title" idx="2"/>
          </p:nvPr>
        </p:nvSpPr>
        <p:spPr>
          <a:xfrm flipH="1">
            <a:off x="3043350" y="1148548"/>
            <a:ext cx="3057300" cy="8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02</a:t>
            </a:r>
            <a:endParaRPr dirty="0">
              <a:latin typeface="Times New Roman" panose="02020603050405020304" pitchFamily="18" charset="0"/>
              <a:cs typeface="Times New Roman" panose="02020603050405020304" pitchFamily="18" charset="0"/>
            </a:endParaRPr>
          </a:p>
        </p:txBody>
      </p:sp>
      <p:sp>
        <p:nvSpPr>
          <p:cNvPr id="655" name="Google Shape;655;p85">
            <a:extLst>
              <a:ext uri="{FF2B5EF4-FFF2-40B4-BE49-F238E27FC236}">
                <a16:creationId xmlns:a16="http://schemas.microsoft.com/office/drawing/2014/main" id="{C5F7EF06-AFE1-BC1E-1917-616F98E3333D}"/>
              </a:ext>
            </a:extLst>
          </p:cNvPr>
          <p:cNvSpPr txBox="1">
            <a:spLocks noGrp="1"/>
          </p:cNvSpPr>
          <p:nvPr>
            <p:ph type="subTitle" idx="1"/>
          </p:nvPr>
        </p:nvSpPr>
        <p:spPr>
          <a:xfrm flipH="1">
            <a:off x="2627697" y="3287335"/>
            <a:ext cx="4196614" cy="4631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Mean ? Variance ?? Bias??</a:t>
            </a:r>
            <a:endParaRPr sz="2000" dirty="0">
              <a:latin typeface="Times New Roman" panose="02020603050405020304" pitchFamily="18" charset="0"/>
              <a:cs typeface="Times New Roman" panose="02020603050405020304" pitchFamily="18" charset="0"/>
            </a:endParaRPr>
          </a:p>
        </p:txBody>
      </p:sp>
      <p:cxnSp>
        <p:nvCxnSpPr>
          <p:cNvPr id="656" name="Google Shape;656;p85">
            <a:extLst>
              <a:ext uri="{FF2B5EF4-FFF2-40B4-BE49-F238E27FC236}">
                <a16:creationId xmlns:a16="http://schemas.microsoft.com/office/drawing/2014/main" id="{354D88B9-8B9E-B228-4EFB-43F51B20C679}"/>
              </a:ext>
            </a:extLst>
          </p:cNvPr>
          <p:cNvCxnSpPr/>
          <p:nvPr/>
        </p:nvCxnSpPr>
        <p:spPr>
          <a:xfrm>
            <a:off x="4248450" y="3203346"/>
            <a:ext cx="647100"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5777061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18">
          <a:extLst>
            <a:ext uri="{FF2B5EF4-FFF2-40B4-BE49-F238E27FC236}">
              <a16:creationId xmlns:a16="http://schemas.microsoft.com/office/drawing/2014/main" id="{512D188B-2D05-2255-B3F8-D35A9A335076}"/>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F6C0DF2-46AB-E14F-3379-448CA1BAF8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164" y="896916"/>
            <a:ext cx="4716861" cy="4040546"/>
          </a:xfrm>
          <a:prstGeom prst="rect">
            <a:avLst/>
          </a:prstGeom>
        </p:spPr>
      </p:pic>
      <p:sp>
        <p:nvSpPr>
          <p:cNvPr id="10" name="Rectangle 1">
            <a:extLst>
              <a:ext uri="{FF2B5EF4-FFF2-40B4-BE49-F238E27FC236}">
                <a16:creationId xmlns:a16="http://schemas.microsoft.com/office/drawing/2014/main" id="{30DC51B4-49F2-20C2-184F-40DBB5234C3E}"/>
              </a:ext>
            </a:extLst>
          </p:cNvPr>
          <p:cNvSpPr txBox="1">
            <a:spLocks noChangeArrowheads="1"/>
          </p:cNvSpPr>
          <p:nvPr/>
        </p:nvSpPr>
        <p:spPr bwMode="auto">
          <a:xfrm>
            <a:off x="4838700" y="944240"/>
            <a:ext cx="4305300" cy="4255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ctr" anchorCtr="0" compatLnSpc="1">
            <a:prstTxWarp prst="textNoShape">
              <a:avLst/>
            </a:prstTxWarp>
            <a:sp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eaLnBrk="0" fontAlgn="base" hangingPunct="0">
              <a:lnSpc>
                <a:spcPct val="100000"/>
              </a:lnSpc>
              <a:spcBef>
                <a:spcPct val="0"/>
              </a:spcBef>
              <a:spcAft>
                <a:spcPct val="0"/>
              </a:spcAft>
              <a:buClrTx/>
              <a:buFontTx/>
              <a:buChar char="•"/>
            </a:pPr>
            <a:r>
              <a:rPr lang="en-US" altLang="en-US" sz="1350" b="1" dirty="0">
                <a:latin typeface="Arial" panose="020B0604020202020204" pitchFamily="34" charset="0"/>
              </a:rPr>
              <a:t> </a:t>
            </a:r>
            <a:r>
              <a:rPr lang="en-US" altLang="en-US" sz="1600" b="1" dirty="0">
                <a:latin typeface="Times New Roman" panose="02020603050405020304" pitchFamily="18" charset="0"/>
                <a:cs typeface="Times New Roman" panose="02020603050405020304" pitchFamily="18" charset="0"/>
              </a:rPr>
              <a:t>OBSERVATION : </a:t>
            </a:r>
            <a:r>
              <a:rPr lang="en-US" altLang="en-US" sz="1600" dirty="0">
                <a:latin typeface="Times New Roman" panose="02020603050405020304" pitchFamily="18" charset="0"/>
                <a:cs typeface="Times New Roman" panose="02020603050405020304" pitchFamily="18" charset="0"/>
              </a:rPr>
              <a:t>Higher</a:t>
            </a:r>
            <a:r>
              <a:rPr lang="en-IN" altLang="en-US" sz="1600" dirty="0">
                <a:latin typeface="Times New Roman" panose="02020603050405020304" pitchFamily="18" charset="0"/>
                <a:cs typeface="Times New Roman" panose="02020603050405020304" pitchFamily="18" charset="0"/>
              </a:rPr>
              <a:t> rainfall along the Western Ghats, Northeast India, and some parts of the east coast.</a:t>
            </a:r>
          </a:p>
          <a:p>
            <a:pPr algn="l" eaLnBrk="0" fontAlgn="base" hangingPunct="0">
              <a:lnSpc>
                <a:spcPct val="100000"/>
              </a:lnSpc>
              <a:spcBef>
                <a:spcPct val="0"/>
              </a:spcBef>
              <a:spcAft>
                <a:spcPct val="0"/>
              </a:spcAft>
              <a:buClrTx/>
              <a:buFontTx/>
              <a:buChar char="•"/>
            </a:pPr>
            <a:endParaRPr lang="en-US" altLang="en-US" sz="1600" dirty="0">
              <a:latin typeface="Times New Roman" panose="02020603050405020304" pitchFamily="18" charset="0"/>
              <a:cs typeface="Times New Roman" panose="02020603050405020304" pitchFamily="18" charset="0"/>
            </a:endParaRPr>
          </a:p>
          <a:p>
            <a:pPr algn="l" eaLnBrk="0" fontAlgn="base" hangingPunct="0">
              <a:lnSpc>
                <a:spcPct val="100000"/>
              </a:lnSpc>
              <a:spcBef>
                <a:spcPct val="0"/>
              </a:spcBef>
              <a:spcAft>
                <a:spcPct val="0"/>
              </a:spcAft>
              <a:buClrTx/>
              <a:buFontTx/>
              <a:buChar char="•"/>
            </a:pPr>
            <a:r>
              <a:rPr lang="en-US" altLang="en-US" sz="1600" b="1" dirty="0">
                <a:latin typeface="Times New Roman" panose="02020603050405020304" pitchFamily="18" charset="0"/>
                <a:cs typeface="Times New Roman" panose="02020603050405020304" pitchFamily="18" charset="0"/>
              </a:rPr>
              <a:t>DAY 1 : </a:t>
            </a:r>
            <a:r>
              <a:rPr lang="en-IN" altLang="en-US" sz="1600" dirty="0">
                <a:latin typeface="Times New Roman" panose="02020603050405020304" pitchFamily="18" charset="0"/>
                <a:cs typeface="Times New Roman" panose="02020603050405020304" pitchFamily="18" charset="0"/>
              </a:rPr>
              <a:t>The model captures the broad rainfall patterns well but appears slightly over-estimates intense rainfall regions near the western ghats and North East. Little noise is present in the central parts of India </a:t>
            </a:r>
            <a:endParaRPr lang="en-IN" altLang="en-US" sz="1600" b="1" dirty="0">
              <a:latin typeface="Times New Roman" panose="02020603050405020304" pitchFamily="18" charset="0"/>
              <a:cs typeface="Times New Roman" panose="02020603050405020304" pitchFamily="18" charset="0"/>
            </a:endParaRPr>
          </a:p>
          <a:p>
            <a:pPr algn="l" eaLnBrk="0" fontAlgn="base" hangingPunct="0">
              <a:lnSpc>
                <a:spcPct val="100000"/>
              </a:lnSpc>
              <a:spcBef>
                <a:spcPct val="0"/>
              </a:spcBef>
              <a:spcAft>
                <a:spcPct val="0"/>
              </a:spcAft>
              <a:buClrTx/>
              <a:buFontTx/>
              <a:buChar char="•"/>
            </a:pPr>
            <a:r>
              <a:rPr lang="en-IN" altLang="en-US" sz="1600" b="1" dirty="0">
                <a:latin typeface="Times New Roman" panose="02020603050405020304" pitchFamily="18" charset="0"/>
                <a:cs typeface="Times New Roman" panose="02020603050405020304" pitchFamily="18" charset="0"/>
              </a:rPr>
              <a:t> Day 2 : </a:t>
            </a:r>
            <a:r>
              <a:rPr lang="en-IN" altLang="en-US" sz="1600" dirty="0">
                <a:latin typeface="Times New Roman" panose="02020603050405020304" pitchFamily="18" charset="0"/>
                <a:cs typeface="Times New Roman" panose="02020603050405020304" pitchFamily="18" charset="0"/>
              </a:rPr>
              <a:t>The rainfall structure weakens, maintaining similar overestimations along the coast and NE, more diffused spread of rainfall than Day 1 in Madya Pradesh and northern parts.</a:t>
            </a:r>
          </a:p>
          <a:p>
            <a:pPr algn="l" eaLnBrk="0" fontAlgn="base" hangingPunct="0">
              <a:lnSpc>
                <a:spcPct val="100000"/>
              </a:lnSpc>
              <a:spcBef>
                <a:spcPct val="0"/>
              </a:spcBef>
              <a:spcAft>
                <a:spcPct val="0"/>
              </a:spcAft>
              <a:buClrTx/>
              <a:buFontTx/>
              <a:buChar char="•"/>
            </a:pPr>
            <a:r>
              <a:rPr lang="en-IN" altLang="en-US" sz="1600" b="1" dirty="0">
                <a:latin typeface="Times New Roman" panose="02020603050405020304" pitchFamily="18" charset="0"/>
                <a:cs typeface="Times New Roman" panose="02020603050405020304" pitchFamily="18" charset="0"/>
              </a:rPr>
              <a:t> Day 3 : R</a:t>
            </a:r>
            <a:r>
              <a:rPr lang="en-IN" altLang="en-US" sz="1600" dirty="0">
                <a:latin typeface="Times New Roman" panose="02020603050405020304" pitchFamily="18" charset="0"/>
                <a:cs typeface="Times New Roman" panose="02020603050405020304" pitchFamily="18" charset="0"/>
              </a:rPr>
              <a:t>eduction in rainfall intensity. Overestimates in Northeast India, although lower. Coastal rainfall remains somewhat high compared to observations</a:t>
            </a:r>
            <a:r>
              <a:rPr lang="en-IN" altLang="en-US" sz="1600" b="1" dirty="0">
                <a:latin typeface="Times New Roman" panose="02020603050405020304" pitchFamily="18" charset="0"/>
                <a:cs typeface="Times New Roman" panose="02020603050405020304" pitchFamily="18" charset="0"/>
              </a:rPr>
              <a:t> </a:t>
            </a:r>
          </a:p>
        </p:txBody>
      </p:sp>
      <p:sp>
        <p:nvSpPr>
          <p:cNvPr id="15" name="TextBox 14">
            <a:extLst>
              <a:ext uri="{FF2B5EF4-FFF2-40B4-BE49-F238E27FC236}">
                <a16:creationId xmlns:a16="http://schemas.microsoft.com/office/drawing/2014/main" id="{D5BA963A-3D04-C0A4-0338-1B3DA933B1C0}"/>
              </a:ext>
            </a:extLst>
          </p:cNvPr>
          <p:cNvSpPr txBox="1"/>
          <p:nvPr/>
        </p:nvSpPr>
        <p:spPr>
          <a:xfrm>
            <a:off x="4838700" y="1917034"/>
            <a:ext cx="4133850" cy="1754326"/>
          </a:xfrm>
          <a:prstGeom prst="rect">
            <a:avLst/>
          </a:prstGeom>
          <a:noFill/>
        </p:spPr>
        <p:txBody>
          <a:bodyPr wrap="square">
            <a:spAutoFit/>
          </a:bodyPr>
          <a:lstStyle/>
          <a:p>
            <a:pPr marL="257175" indent="-257175" defTabSz="685800">
              <a:buClrTx/>
              <a:buFont typeface="Arial" panose="020B0604020202020204" pitchFamily="34" charset="0"/>
              <a:buChar char="•"/>
            </a:pPr>
            <a:r>
              <a:rPr lang="en-IN" sz="1800" kern="1200" dirty="0">
                <a:solidFill>
                  <a:prstClr val="black"/>
                </a:solidFill>
                <a:latin typeface="Times New Roman" panose="02020603050405020304" pitchFamily="18" charset="0"/>
                <a:ea typeface="+mn-ea"/>
                <a:cs typeface="Times New Roman" panose="02020603050405020304" pitchFamily="18" charset="0"/>
              </a:rPr>
              <a:t>Capture rainfall patterns but struggles with localized accuracy</a:t>
            </a:r>
          </a:p>
          <a:p>
            <a:pPr marL="257175" indent="-257175" defTabSz="685800">
              <a:buClrTx/>
              <a:buFont typeface="Arial" panose="020B0604020202020204" pitchFamily="34" charset="0"/>
              <a:buChar char="•"/>
            </a:pPr>
            <a:endParaRPr lang="en-IN" sz="1800" kern="1200" dirty="0">
              <a:solidFill>
                <a:prstClr val="black"/>
              </a:solidFill>
              <a:latin typeface="Times New Roman" panose="02020603050405020304" pitchFamily="18" charset="0"/>
              <a:ea typeface="+mn-ea"/>
              <a:cs typeface="Times New Roman" panose="02020603050405020304" pitchFamily="18" charset="0"/>
            </a:endParaRPr>
          </a:p>
          <a:p>
            <a:pPr marL="257175" indent="-257175" defTabSz="685800">
              <a:buClrTx/>
              <a:buFont typeface="Arial" panose="020B0604020202020204" pitchFamily="34" charset="0"/>
              <a:buChar char="•"/>
            </a:pPr>
            <a:r>
              <a:rPr lang="en-IN" sz="1800" kern="1200" dirty="0">
                <a:solidFill>
                  <a:prstClr val="black"/>
                </a:solidFill>
                <a:latin typeface="Times New Roman" panose="02020603050405020304" pitchFamily="18" charset="0"/>
                <a:ea typeface="+mn-ea"/>
                <a:cs typeface="Times New Roman" panose="02020603050405020304" pitchFamily="18" charset="0"/>
              </a:rPr>
              <a:t>Errors in intensity and spatial accuracy increase in Coastal, Hilly and high-rainfall regions </a:t>
            </a:r>
          </a:p>
        </p:txBody>
      </p:sp>
      <p:sp>
        <p:nvSpPr>
          <p:cNvPr id="17" name="Google Shape;579;p78">
            <a:extLst>
              <a:ext uri="{FF2B5EF4-FFF2-40B4-BE49-F238E27FC236}">
                <a16:creationId xmlns:a16="http://schemas.microsoft.com/office/drawing/2014/main" id="{3A30C5EB-0247-A758-56E7-0871F62D823F}"/>
              </a:ext>
            </a:extLst>
          </p:cNvPr>
          <p:cNvSpPr txBox="1">
            <a:spLocks noGrp="1"/>
          </p:cNvSpPr>
          <p:nvPr>
            <p:ph type="title"/>
          </p:nvPr>
        </p:nvSpPr>
        <p:spPr>
          <a:xfrm>
            <a:off x="-1583115" y="23449"/>
            <a:ext cx="73599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Mean Rainfall</a:t>
            </a:r>
            <a:endParaRPr dirty="0">
              <a:latin typeface="Times New Roman" panose="02020603050405020304" pitchFamily="18" charset="0"/>
              <a:cs typeface="Times New Roman" panose="02020603050405020304" pitchFamily="18" charset="0"/>
            </a:endParaRPr>
          </a:p>
        </p:txBody>
      </p:sp>
      <p:cxnSp>
        <p:nvCxnSpPr>
          <p:cNvPr id="18" name="Google Shape;588;p78">
            <a:extLst>
              <a:ext uri="{FF2B5EF4-FFF2-40B4-BE49-F238E27FC236}">
                <a16:creationId xmlns:a16="http://schemas.microsoft.com/office/drawing/2014/main" id="{DD9F4F1C-FD5D-5768-3D13-915544707778}"/>
              </a:ext>
            </a:extLst>
          </p:cNvPr>
          <p:cNvCxnSpPr/>
          <p:nvPr/>
        </p:nvCxnSpPr>
        <p:spPr>
          <a:xfrm>
            <a:off x="1773285" y="645582"/>
            <a:ext cx="647100" cy="0"/>
          </a:xfrm>
          <a:prstGeom prst="straightConnector1">
            <a:avLst/>
          </a:prstGeom>
          <a:noFill/>
          <a:ln w="19050" cap="flat" cmpd="sng">
            <a:solidFill>
              <a:schemeClr val="dk1"/>
            </a:solidFill>
            <a:prstDash val="solid"/>
            <a:round/>
            <a:headEnd type="none" w="med" len="med"/>
            <a:tailEnd type="none" w="med" len="med"/>
          </a:ln>
        </p:spPr>
      </p:cxnSp>
      <p:sp>
        <p:nvSpPr>
          <p:cNvPr id="19" name="Google Shape;579;p78">
            <a:extLst>
              <a:ext uri="{FF2B5EF4-FFF2-40B4-BE49-F238E27FC236}">
                <a16:creationId xmlns:a16="http://schemas.microsoft.com/office/drawing/2014/main" id="{C5F57EED-6203-BD5E-64FA-6722E5B0DC21}"/>
              </a:ext>
            </a:extLst>
          </p:cNvPr>
          <p:cNvSpPr txBox="1">
            <a:spLocks/>
          </p:cNvSpPr>
          <p:nvPr/>
        </p:nvSpPr>
        <p:spPr>
          <a:xfrm>
            <a:off x="3397125" y="415640"/>
            <a:ext cx="7359900" cy="52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r>
              <a:rPr lang="en-IN" sz="2400" dirty="0">
                <a:latin typeface="Times New Roman" panose="02020603050405020304" pitchFamily="18" charset="0"/>
                <a:cs typeface="Times New Roman" panose="02020603050405020304" pitchFamily="18" charset="0"/>
              </a:rPr>
              <a:t>NCUM-G</a:t>
            </a:r>
            <a:endParaRPr lang="en-IN" dirty="0">
              <a:latin typeface="Times New Roman" panose="02020603050405020304" pitchFamily="18" charset="0"/>
              <a:cs typeface="Times New Roman" panose="02020603050405020304" pitchFamily="18" charset="0"/>
            </a:endParaRPr>
          </a:p>
        </p:txBody>
      </p:sp>
      <p:cxnSp>
        <p:nvCxnSpPr>
          <p:cNvPr id="20" name="Google Shape;588;p78">
            <a:extLst>
              <a:ext uri="{FF2B5EF4-FFF2-40B4-BE49-F238E27FC236}">
                <a16:creationId xmlns:a16="http://schemas.microsoft.com/office/drawing/2014/main" id="{E135ADA0-F3A0-5361-FE6C-6721325E9658}"/>
              </a:ext>
            </a:extLst>
          </p:cNvPr>
          <p:cNvCxnSpPr/>
          <p:nvPr/>
        </p:nvCxnSpPr>
        <p:spPr>
          <a:xfrm>
            <a:off x="6744000" y="925039"/>
            <a:ext cx="647100" cy="0"/>
          </a:xfrm>
          <a:prstGeom prst="straightConnector1">
            <a:avLst/>
          </a:prstGeom>
          <a:noFill/>
          <a:ln w="19050" cap="flat" cmpd="sng">
            <a:solidFill>
              <a:schemeClr val="dk1"/>
            </a:solidFill>
            <a:prstDash val="solid"/>
            <a:round/>
            <a:headEnd type="none" w="med" len="med"/>
            <a:tailEnd type="none" w="med" len="med"/>
          </a:ln>
        </p:spPr>
      </p:cxnSp>
      <p:cxnSp>
        <p:nvCxnSpPr>
          <p:cNvPr id="2" name="Google Shape;588;p78">
            <a:extLst>
              <a:ext uri="{FF2B5EF4-FFF2-40B4-BE49-F238E27FC236}">
                <a16:creationId xmlns:a16="http://schemas.microsoft.com/office/drawing/2014/main" id="{4F772C2E-5FD8-6F34-970E-657FF2EE6FFD}"/>
              </a:ext>
            </a:extLst>
          </p:cNvPr>
          <p:cNvCxnSpPr/>
          <p:nvPr/>
        </p:nvCxnSpPr>
        <p:spPr>
          <a:xfrm>
            <a:off x="1773285" y="649061"/>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95708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xEl>
                                              <p:pRg st="3" end="3"/>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18">
          <a:extLst>
            <a:ext uri="{FF2B5EF4-FFF2-40B4-BE49-F238E27FC236}">
              <a16:creationId xmlns:a16="http://schemas.microsoft.com/office/drawing/2014/main" id="{CD97464D-11F0-3785-3460-6EEC49847F7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2F880848-1820-0CDD-B991-785907E58431}"/>
              </a:ext>
            </a:extLst>
          </p:cNvPr>
          <p:cNvPicPr>
            <a:picLocks noChangeAspect="1"/>
          </p:cNvPicPr>
          <p:nvPr/>
        </p:nvPicPr>
        <p:blipFill>
          <a:blip r:embed="rId3"/>
          <a:srcRect/>
          <a:stretch/>
        </p:blipFill>
        <p:spPr>
          <a:xfrm>
            <a:off x="55610" y="896916"/>
            <a:ext cx="4715968" cy="4040546"/>
          </a:xfrm>
          <a:prstGeom prst="rect">
            <a:avLst/>
          </a:prstGeom>
        </p:spPr>
      </p:pic>
      <p:sp>
        <p:nvSpPr>
          <p:cNvPr id="17" name="Google Shape;579;p78">
            <a:extLst>
              <a:ext uri="{FF2B5EF4-FFF2-40B4-BE49-F238E27FC236}">
                <a16:creationId xmlns:a16="http://schemas.microsoft.com/office/drawing/2014/main" id="{570D2B5A-980B-916C-615F-28C5E54B22A7}"/>
              </a:ext>
            </a:extLst>
          </p:cNvPr>
          <p:cNvSpPr txBox="1">
            <a:spLocks noGrp="1"/>
          </p:cNvSpPr>
          <p:nvPr>
            <p:ph type="title"/>
          </p:nvPr>
        </p:nvSpPr>
        <p:spPr>
          <a:xfrm>
            <a:off x="-1583115" y="23449"/>
            <a:ext cx="73599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Mean Rainfall</a:t>
            </a:r>
            <a:endParaRPr dirty="0">
              <a:latin typeface="Times New Roman" panose="02020603050405020304" pitchFamily="18" charset="0"/>
              <a:cs typeface="Times New Roman" panose="02020603050405020304" pitchFamily="18" charset="0"/>
            </a:endParaRPr>
          </a:p>
        </p:txBody>
      </p:sp>
      <p:cxnSp>
        <p:nvCxnSpPr>
          <p:cNvPr id="18" name="Google Shape;588;p78">
            <a:extLst>
              <a:ext uri="{FF2B5EF4-FFF2-40B4-BE49-F238E27FC236}">
                <a16:creationId xmlns:a16="http://schemas.microsoft.com/office/drawing/2014/main" id="{9CBB0FD9-412F-E0AC-B03D-DB40EB5A2691}"/>
              </a:ext>
            </a:extLst>
          </p:cNvPr>
          <p:cNvCxnSpPr/>
          <p:nvPr/>
        </p:nvCxnSpPr>
        <p:spPr>
          <a:xfrm>
            <a:off x="1773285" y="645582"/>
            <a:ext cx="647100" cy="0"/>
          </a:xfrm>
          <a:prstGeom prst="straightConnector1">
            <a:avLst/>
          </a:prstGeom>
          <a:noFill/>
          <a:ln w="19050" cap="flat" cmpd="sng">
            <a:solidFill>
              <a:schemeClr val="dk1"/>
            </a:solidFill>
            <a:prstDash val="solid"/>
            <a:round/>
            <a:headEnd type="none" w="med" len="med"/>
            <a:tailEnd type="none" w="med" len="med"/>
          </a:ln>
        </p:spPr>
      </p:cxnSp>
      <p:sp>
        <p:nvSpPr>
          <p:cNvPr id="19" name="Google Shape;579;p78">
            <a:extLst>
              <a:ext uri="{FF2B5EF4-FFF2-40B4-BE49-F238E27FC236}">
                <a16:creationId xmlns:a16="http://schemas.microsoft.com/office/drawing/2014/main" id="{7B7A3C2A-9887-5B45-C8AC-896BD3D399E3}"/>
              </a:ext>
            </a:extLst>
          </p:cNvPr>
          <p:cNvSpPr txBox="1">
            <a:spLocks/>
          </p:cNvSpPr>
          <p:nvPr/>
        </p:nvSpPr>
        <p:spPr>
          <a:xfrm>
            <a:off x="3387600" y="147752"/>
            <a:ext cx="7359900" cy="52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r>
              <a:rPr lang="en-IN" sz="2400" dirty="0">
                <a:latin typeface="Times New Roman" panose="02020603050405020304" pitchFamily="18" charset="0"/>
                <a:cs typeface="Times New Roman" panose="02020603050405020304" pitchFamily="18" charset="0"/>
              </a:rPr>
              <a:t>NCUM-R</a:t>
            </a:r>
            <a:endParaRPr lang="en-IN" dirty="0">
              <a:latin typeface="Times New Roman" panose="02020603050405020304" pitchFamily="18" charset="0"/>
              <a:cs typeface="Times New Roman" panose="02020603050405020304" pitchFamily="18" charset="0"/>
            </a:endParaRPr>
          </a:p>
        </p:txBody>
      </p:sp>
      <p:cxnSp>
        <p:nvCxnSpPr>
          <p:cNvPr id="20" name="Google Shape;588;p78">
            <a:extLst>
              <a:ext uri="{FF2B5EF4-FFF2-40B4-BE49-F238E27FC236}">
                <a16:creationId xmlns:a16="http://schemas.microsoft.com/office/drawing/2014/main" id="{2F7F96D0-D3D2-690B-2A97-F2F9ACFFF7E3}"/>
              </a:ext>
            </a:extLst>
          </p:cNvPr>
          <p:cNvCxnSpPr/>
          <p:nvPr/>
        </p:nvCxnSpPr>
        <p:spPr>
          <a:xfrm>
            <a:off x="6744000" y="676352"/>
            <a:ext cx="647100" cy="0"/>
          </a:xfrm>
          <a:prstGeom prst="straightConnector1">
            <a:avLst/>
          </a:prstGeom>
          <a:noFill/>
          <a:ln w="19050" cap="flat" cmpd="sng">
            <a:solidFill>
              <a:schemeClr val="dk1"/>
            </a:solidFill>
            <a:prstDash val="solid"/>
            <a:round/>
            <a:headEnd type="none" w="med" len="med"/>
            <a:tailEnd type="none" w="med" len="med"/>
          </a:ln>
        </p:spPr>
      </p:cxnSp>
      <p:sp>
        <p:nvSpPr>
          <p:cNvPr id="2" name="Subtitle 1">
            <a:extLst>
              <a:ext uri="{FF2B5EF4-FFF2-40B4-BE49-F238E27FC236}">
                <a16:creationId xmlns:a16="http://schemas.microsoft.com/office/drawing/2014/main" id="{82D2F781-FFBA-1010-B464-105AC9087E05}"/>
              </a:ext>
            </a:extLst>
          </p:cNvPr>
          <p:cNvSpPr>
            <a:spLocks noGrp="1" noChangeArrowheads="1"/>
          </p:cNvSpPr>
          <p:nvPr>
            <p:ph type="subTitle" idx="1"/>
          </p:nvPr>
        </p:nvSpPr>
        <p:spPr bwMode="auto">
          <a:xfrm>
            <a:off x="4981575" y="833305"/>
            <a:ext cx="4000500"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OBSERVATION : </a:t>
            </a:r>
            <a:r>
              <a:rPr lang="en-US" altLang="en-US" sz="1600" dirty="0">
                <a:latin typeface="Times New Roman" panose="02020603050405020304" pitchFamily="18" charset="0"/>
                <a:cs typeface="Times New Roman" panose="02020603050405020304" pitchFamily="18" charset="0"/>
              </a:rPr>
              <a:t>Higher</a:t>
            </a:r>
            <a:r>
              <a:rPr kumimoji="0" lang="en-IN"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rainfall along the Western Ghats, Northeast India, and some parts of the east coast.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0" algn="l" eaLnBrk="0" fontAlgn="base" hangingPunct="0">
              <a:lnSpc>
                <a:spcPct val="100000"/>
              </a:lnSpc>
              <a:spcBef>
                <a:spcPct val="0"/>
              </a:spcBef>
              <a:spcAft>
                <a:spcPct val="0"/>
              </a:spcAft>
              <a:buFontTx/>
              <a:buChar char="•"/>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DAY 1 : </a:t>
            </a:r>
            <a:r>
              <a:rPr lang="en-IN" altLang="en-US" sz="1600" dirty="0">
                <a:latin typeface="Times New Roman" panose="02020603050405020304" pitchFamily="18" charset="0"/>
                <a:cs typeface="Times New Roman" panose="02020603050405020304" pitchFamily="18" charset="0"/>
              </a:rPr>
              <a:t>Similar broad features as NCUM-G but with smoother rainfall distribution, with slightly lower in intensities, low overestimation</a:t>
            </a:r>
            <a:endParaRPr lang="en-IN" altLang="en-US" sz="1600" b="1" dirty="0">
              <a:latin typeface="Times New Roman" panose="02020603050405020304" pitchFamily="18" charset="0"/>
              <a:cs typeface="Times New Roman" panose="02020603050405020304" pitchFamily="18" charset="0"/>
            </a:endParaRPr>
          </a:p>
          <a:p>
            <a:pPr lvl="0" algn="l" eaLnBrk="0" fontAlgn="base" hangingPunct="0">
              <a:lnSpc>
                <a:spcPct val="100000"/>
              </a:lnSpc>
              <a:spcBef>
                <a:spcPct val="0"/>
              </a:spcBef>
              <a:spcAft>
                <a:spcPct val="0"/>
              </a:spcAft>
              <a:buFontTx/>
              <a:buChar char="•"/>
            </a:pPr>
            <a:r>
              <a:rPr kumimoji="0" lang="en-IN"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Day 2 : </a:t>
            </a:r>
            <a:r>
              <a:rPr lang="en-IN" altLang="en-US" sz="1600" dirty="0">
                <a:latin typeface="Times New Roman" panose="02020603050405020304" pitchFamily="18" charset="0"/>
                <a:cs typeface="Times New Roman" panose="02020603050405020304" pitchFamily="18" charset="0"/>
              </a:rPr>
              <a:t>Weakened further, but the pattern remains similar. Rainfall along the Western Ghats and coastal regions is present but more diffused. Better agreement with observed than NCUM-G.</a:t>
            </a:r>
            <a:r>
              <a:rPr lang="en-IN" altLang="en-US" sz="1600" b="1" dirty="0">
                <a:latin typeface="Times New Roman" panose="02020603050405020304" pitchFamily="18" charset="0"/>
                <a:cs typeface="Times New Roman" panose="02020603050405020304" pitchFamily="18" charset="0"/>
              </a:rPr>
              <a:t> </a:t>
            </a:r>
          </a:p>
          <a:p>
            <a:pPr lvl="0" algn="l" eaLnBrk="0" fontAlgn="base" hangingPunct="0">
              <a:lnSpc>
                <a:spcPct val="100000"/>
              </a:lnSpc>
              <a:spcBef>
                <a:spcPct val="0"/>
              </a:spcBef>
              <a:spcAft>
                <a:spcPct val="0"/>
              </a:spcAft>
              <a:buFontTx/>
              <a:buChar char="•"/>
            </a:pPr>
            <a:r>
              <a:rPr kumimoji="0" lang="en-IN"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Day 3 : </a:t>
            </a:r>
            <a:r>
              <a:rPr lang="en-IN" altLang="en-US" sz="1600" dirty="0">
                <a:latin typeface="Times New Roman" panose="02020603050405020304" pitchFamily="18" charset="0"/>
                <a:cs typeface="Times New Roman" panose="02020603050405020304" pitchFamily="18" charset="0"/>
              </a:rPr>
              <a:t>R</a:t>
            </a:r>
            <a:r>
              <a:rPr kumimoji="0" lang="en-IN"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eduction in rainfall intensity. Overestimates in Northeast India. M</a:t>
            </a:r>
            <a:r>
              <a:rPr lang="en-IN" altLang="en-US" sz="1600" dirty="0">
                <a:latin typeface="Times New Roman" panose="02020603050405020304" pitchFamily="18" charset="0"/>
                <a:cs typeface="Times New Roman" panose="02020603050405020304" pitchFamily="18" charset="0"/>
              </a:rPr>
              <a:t>ore spatially consistent</a:t>
            </a:r>
            <a:endParaRPr kumimoji="0" lang="en-IN"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EB41414-147C-2FA8-0181-DC23692E61F5}"/>
              </a:ext>
            </a:extLst>
          </p:cNvPr>
          <p:cNvSpPr txBox="1"/>
          <p:nvPr/>
        </p:nvSpPr>
        <p:spPr>
          <a:xfrm>
            <a:off x="4981575" y="833306"/>
            <a:ext cx="3205931" cy="3693319"/>
          </a:xfrm>
          <a:prstGeom prst="rect">
            <a:avLst/>
          </a:prstGeom>
          <a:noFill/>
        </p:spPr>
        <p:txBody>
          <a:bodyPr wrap="square">
            <a:spAutoFit/>
          </a:bodyPr>
          <a:lstStyle/>
          <a:p>
            <a:pPr marL="342900" indent="-34290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Captures large-scale rainfall features well.</a:t>
            </a:r>
          </a:p>
          <a:p>
            <a:pPr marL="342900" indent="-34290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Smoother and more balanced rainfall distribution</a:t>
            </a:r>
            <a:r>
              <a:rPr lang="en-IN" sz="1800" dirty="0">
                <a:latin typeface="Times New Roman" panose="02020603050405020304" pitchFamily="18" charset="0"/>
                <a:cs typeface="Times New Roman" panose="02020603050405020304" pitchFamily="18" charset="0"/>
              </a:rPr>
              <a:t> than NCUM-G.</a:t>
            </a:r>
          </a:p>
          <a:p>
            <a:pPr marL="342900" indent="-34290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Less overestimation of coastal and Northeast India rainfall.</a:t>
            </a:r>
          </a:p>
          <a:p>
            <a:pPr marL="342900" indent="-34290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 Might be slightly </a:t>
            </a:r>
            <a:r>
              <a:rPr lang="en-IN" sz="1800" b="1" dirty="0">
                <a:latin typeface="Times New Roman" panose="02020603050405020304" pitchFamily="18" charset="0"/>
                <a:cs typeface="Times New Roman" panose="02020603050405020304" pitchFamily="18" charset="0"/>
              </a:rPr>
              <a:t>underestimating rainfall</a:t>
            </a:r>
            <a:r>
              <a:rPr lang="en-IN" sz="1800" dirty="0">
                <a:latin typeface="Times New Roman" panose="02020603050405020304" pitchFamily="18" charset="0"/>
                <a:cs typeface="Times New Roman" panose="02020603050405020304" pitchFamily="18" charset="0"/>
              </a:rPr>
              <a:t> compared to NCUM-G, leading to potential dry biases.</a:t>
            </a:r>
          </a:p>
        </p:txBody>
      </p:sp>
    </p:spTree>
    <p:extLst>
      <p:ext uri="{BB962C8B-B14F-4D97-AF65-F5344CB8AC3E}">
        <p14:creationId xmlns:p14="http://schemas.microsoft.com/office/powerpoint/2010/main" val="121173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9">
          <a:extLst>
            <a:ext uri="{FF2B5EF4-FFF2-40B4-BE49-F238E27FC236}">
              <a16:creationId xmlns:a16="http://schemas.microsoft.com/office/drawing/2014/main" id="{C5C2F3D5-B5A3-6733-DDE3-2C0BFF45ED07}"/>
            </a:ext>
          </a:extLst>
        </p:cNvPr>
        <p:cNvGrpSpPr/>
        <p:nvPr/>
      </p:nvGrpSpPr>
      <p:grpSpPr>
        <a:xfrm>
          <a:off x="0" y="0"/>
          <a:ext cx="0" cy="0"/>
          <a:chOff x="0" y="0"/>
          <a:chExt cx="0" cy="0"/>
        </a:xfrm>
      </p:grpSpPr>
      <p:sp>
        <p:nvSpPr>
          <p:cNvPr id="9" name="Rectangle 1">
            <a:extLst>
              <a:ext uri="{FF2B5EF4-FFF2-40B4-BE49-F238E27FC236}">
                <a16:creationId xmlns:a16="http://schemas.microsoft.com/office/drawing/2014/main" id="{01AF6F72-5DCE-B4AD-A002-36DA9A62FF12}"/>
              </a:ext>
            </a:extLst>
          </p:cNvPr>
          <p:cNvSpPr>
            <a:spLocks noGrp="1" noChangeArrowheads="1"/>
          </p:cNvSpPr>
          <p:nvPr>
            <p:ph type="subTitle" idx="1"/>
          </p:nvPr>
        </p:nvSpPr>
        <p:spPr bwMode="auto">
          <a:xfrm>
            <a:off x="5279885" y="1190032"/>
            <a:ext cx="3671572"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lumMod val="90000"/>
                  </a:schemeClr>
                </a:solidFill>
                <a:effectLst/>
                <a:latin typeface="Arial" panose="020B0604020202020204" pitchFamily="34" charset="0"/>
              </a:rPr>
              <a:t> </a:t>
            </a:r>
            <a:r>
              <a:rPr kumimoji="0" lang="en-US" altLang="en-US" sz="2000" b="1" i="0" u="none" strike="noStrike" cap="none" normalizeH="0" baseline="0" dirty="0">
                <a:ln>
                  <a:noFill/>
                </a:ln>
                <a:solidFill>
                  <a:schemeClr val="bg1">
                    <a:lumMod val="90000"/>
                  </a:schemeClr>
                </a:solidFill>
                <a:effectLst/>
                <a:latin typeface="Times New Roman" panose="02020603050405020304" pitchFamily="18" charset="0"/>
                <a:cs typeface="Times New Roman" panose="02020603050405020304" pitchFamily="18" charset="0"/>
              </a:rPr>
              <a:t>Consistent Overestimation -</a:t>
            </a:r>
            <a:r>
              <a:rPr kumimoji="0" lang="en-US" altLang="en-US" sz="2000" b="0" i="0" u="none" strike="noStrike" cap="none" normalizeH="0" baseline="0" dirty="0">
                <a:ln>
                  <a:noFill/>
                </a:ln>
                <a:solidFill>
                  <a:schemeClr val="bg1">
                    <a:lumMod val="90000"/>
                  </a:schemeClr>
                </a:solidFill>
                <a:effectLst/>
                <a:latin typeface="Times New Roman" panose="02020603050405020304" pitchFamily="18" charset="0"/>
                <a:cs typeface="Times New Roman" panose="02020603050405020304" pitchFamily="18" charset="0"/>
              </a:rPr>
              <a:t>Western Ghats, northeastern India, and the Himalayan foothills. </a:t>
            </a:r>
          </a:p>
          <a:p>
            <a:pPr marL="0" marR="0" lvl="0" indent="0" algn="just" defTabSz="914400" rtl="0" eaLnBrk="0" fontAlgn="base" latinLnBrk="0" hangingPunct="0">
              <a:lnSpc>
                <a:spcPct val="100000"/>
              </a:lnSpc>
              <a:spcBef>
                <a:spcPct val="0"/>
              </a:spcBef>
              <a:spcAft>
                <a:spcPct val="0"/>
              </a:spcAft>
              <a:buClrTx/>
              <a:buSzTx/>
              <a:buFontTx/>
              <a:buChar char="•"/>
              <a:tabLst/>
            </a:pPr>
            <a:r>
              <a:rPr lang="en-US" altLang="en-US" sz="2000" dirty="0">
                <a:solidFill>
                  <a:schemeClr val="bg1">
                    <a:lumMod val="90000"/>
                  </a:schemeClr>
                </a:solidFill>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a:ln>
                  <a:noFill/>
                </a:ln>
                <a:solidFill>
                  <a:schemeClr val="bg1">
                    <a:lumMod val="90000"/>
                  </a:schemeClr>
                </a:solidFill>
                <a:effectLst/>
                <a:latin typeface="Times New Roman" panose="02020603050405020304" pitchFamily="18" charset="0"/>
                <a:cs typeface="Times New Roman" panose="02020603050405020304" pitchFamily="18" charset="0"/>
              </a:rPr>
              <a:t>Consistent Underestimation - </a:t>
            </a:r>
            <a:r>
              <a:rPr lang="en-IN" altLang="en-US" sz="2000" dirty="0">
                <a:solidFill>
                  <a:schemeClr val="bg1">
                    <a:lumMod val="90000"/>
                  </a:schemeClr>
                </a:solidFill>
                <a:latin typeface="Times New Roman" panose="02020603050405020304" pitchFamily="18" charset="0"/>
                <a:cs typeface="Times New Roman" panose="02020603050405020304" pitchFamily="18" charset="0"/>
              </a:rPr>
              <a:t>Along opposite side of the same hills, (due to missed orographic effects)</a:t>
            </a:r>
            <a:endParaRPr kumimoji="0" lang="en-US" altLang="en-US" sz="2000" b="0" i="0" u="none" strike="noStrike" cap="none" normalizeH="0" baseline="0" dirty="0">
              <a:ln>
                <a:noFill/>
              </a:ln>
              <a:solidFill>
                <a:schemeClr val="bg1">
                  <a:lumMod val="90000"/>
                </a:schemeClr>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IN" altLang="en-US" sz="2000" dirty="0">
                <a:solidFill>
                  <a:schemeClr val="bg1">
                    <a:lumMod val="90000"/>
                  </a:schemeClr>
                </a:solidFill>
                <a:latin typeface="Times New Roman" panose="02020603050405020304" pitchFamily="18" charset="0"/>
                <a:cs typeface="Times New Roman" panose="02020603050405020304" pitchFamily="18" charset="0"/>
              </a:rPr>
              <a:t> Biases reduce slightly over time(model stabilisation), less overall compared to NCUM-G.</a:t>
            </a:r>
            <a:endParaRPr kumimoji="0" lang="en-US" altLang="en-US" sz="2000" b="0" i="0" u="none" strike="noStrike" cap="none" normalizeH="0" baseline="0" dirty="0">
              <a:ln>
                <a:noFill/>
              </a:ln>
              <a:solidFill>
                <a:schemeClr val="bg1">
                  <a:lumMod val="90000"/>
                </a:schemeClr>
              </a:solidFill>
              <a:effectLst/>
              <a:latin typeface="Times New Roman" panose="02020603050405020304" pitchFamily="18" charset="0"/>
              <a:cs typeface="Times New Roman" panose="02020603050405020304" pitchFamily="18" charset="0"/>
            </a:endParaRPr>
          </a:p>
        </p:txBody>
      </p:sp>
      <p:sp>
        <p:nvSpPr>
          <p:cNvPr id="11" name="Rectangle 1">
            <a:extLst>
              <a:ext uri="{FF2B5EF4-FFF2-40B4-BE49-F238E27FC236}">
                <a16:creationId xmlns:a16="http://schemas.microsoft.com/office/drawing/2014/main" id="{26B989C8-0C40-5643-B4A9-88E9F06450B5}"/>
              </a:ext>
            </a:extLst>
          </p:cNvPr>
          <p:cNvSpPr txBox="1">
            <a:spLocks noChangeArrowheads="1"/>
          </p:cNvSpPr>
          <p:nvPr/>
        </p:nvSpPr>
        <p:spPr bwMode="auto">
          <a:xfrm>
            <a:off x="352425" y="1343920"/>
            <a:ext cx="3671572"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eaLnBrk="0" fontAlgn="base" hangingPunct="0">
              <a:lnSpc>
                <a:spcPct val="100000"/>
              </a:lnSpc>
              <a:spcBef>
                <a:spcPct val="0"/>
              </a:spcBef>
              <a:spcAft>
                <a:spcPct val="0"/>
              </a:spcAft>
              <a:buFontTx/>
              <a:buChar char="•"/>
            </a:pPr>
            <a:r>
              <a:rPr lang="en-US" altLang="en-US" sz="2000" b="1" dirty="0">
                <a:solidFill>
                  <a:schemeClr val="bg1">
                    <a:lumMod val="90000"/>
                  </a:schemeClr>
                </a:solidFill>
                <a:latin typeface="Times New Roman" panose="02020603050405020304" pitchFamily="18" charset="0"/>
                <a:cs typeface="Times New Roman" panose="02020603050405020304" pitchFamily="18" charset="0"/>
              </a:rPr>
              <a:t> Consistent Overestimation -</a:t>
            </a:r>
            <a:r>
              <a:rPr lang="en-US" altLang="en-US" sz="2000" dirty="0">
                <a:solidFill>
                  <a:schemeClr val="bg1">
                    <a:lumMod val="90000"/>
                  </a:schemeClr>
                </a:solidFill>
                <a:latin typeface="Times New Roman" panose="02020603050405020304" pitchFamily="18" charset="0"/>
                <a:cs typeface="Times New Roman" panose="02020603050405020304" pitchFamily="18" charset="0"/>
              </a:rPr>
              <a:t>Western Ghats, northeastern India, and the Himalayan foothills. </a:t>
            </a:r>
          </a:p>
          <a:p>
            <a:pPr algn="just" eaLnBrk="0" fontAlgn="base" hangingPunct="0">
              <a:lnSpc>
                <a:spcPct val="100000"/>
              </a:lnSpc>
              <a:spcBef>
                <a:spcPct val="0"/>
              </a:spcBef>
              <a:spcAft>
                <a:spcPct val="0"/>
              </a:spcAft>
              <a:buFontTx/>
              <a:buChar char="•"/>
            </a:pPr>
            <a:r>
              <a:rPr lang="en-US" altLang="en-US" sz="2000" dirty="0">
                <a:solidFill>
                  <a:schemeClr val="bg1">
                    <a:lumMod val="90000"/>
                  </a:schemeClr>
                </a:solidFill>
                <a:latin typeface="Times New Roman" panose="02020603050405020304" pitchFamily="18" charset="0"/>
                <a:cs typeface="Times New Roman" panose="02020603050405020304" pitchFamily="18" charset="0"/>
              </a:rPr>
              <a:t> </a:t>
            </a:r>
            <a:r>
              <a:rPr lang="en-US" altLang="en-US" sz="2000" b="1" dirty="0">
                <a:solidFill>
                  <a:schemeClr val="bg1">
                    <a:lumMod val="90000"/>
                  </a:schemeClr>
                </a:solidFill>
                <a:latin typeface="Times New Roman" panose="02020603050405020304" pitchFamily="18" charset="0"/>
                <a:cs typeface="Times New Roman" panose="02020603050405020304" pitchFamily="18" charset="0"/>
              </a:rPr>
              <a:t>Consistent Underestimation - </a:t>
            </a:r>
            <a:r>
              <a:rPr lang="en-US" altLang="en-US" sz="2000" dirty="0">
                <a:solidFill>
                  <a:schemeClr val="bg1">
                    <a:lumMod val="90000"/>
                  </a:schemeClr>
                </a:solidFill>
                <a:latin typeface="Times New Roman" panose="02020603050405020304" pitchFamily="18" charset="0"/>
                <a:cs typeface="Times New Roman" panose="02020603050405020304" pitchFamily="18" charset="0"/>
              </a:rPr>
              <a:t>Central India, parts of the eastern coast.</a:t>
            </a:r>
          </a:p>
          <a:p>
            <a:pPr algn="just" eaLnBrk="0" fontAlgn="base" hangingPunct="0">
              <a:lnSpc>
                <a:spcPct val="100000"/>
              </a:lnSpc>
              <a:spcBef>
                <a:spcPct val="0"/>
              </a:spcBef>
              <a:spcAft>
                <a:spcPct val="0"/>
              </a:spcAft>
              <a:buFontTx/>
              <a:buChar char="•"/>
            </a:pPr>
            <a:r>
              <a:rPr lang="en-IN" altLang="en-US" sz="2000" dirty="0">
                <a:solidFill>
                  <a:schemeClr val="bg1">
                    <a:lumMod val="90000"/>
                  </a:schemeClr>
                </a:solidFill>
                <a:latin typeface="Times New Roman" panose="02020603050405020304" pitchFamily="18" charset="0"/>
                <a:cs typeface="Times New Roman" panose="02020603050405020304" pitchFamily="18" charset="0"/>
              </a:rPr>
              <a:t> Biases reduce slightly over time, but spatial patterns remain similar</a:t>
            </a:r>
            <a:r>
              <a:rPr lang="en-US" altLang="en-US" sz="2000" dirty="0">
                <a:solidFill>
                  <a:schemeClr val="bg1">
                    <a:lumMod val="90000"/>
                  </a:schemeClr>
                </a:solidFill>
                <a:latin typeface="Times New Roman" panose="02020603050405020304" pitchFamily="18" charset="0"/>
                <a:cs typeface="Times New Roman" panose="02020603050405020304" pitchFamily="18" charset="0"/>
              </a:rPr>
              <a:t> Struggle with Orography</a:t>
            </a:r>
          </a:p>
          <a:p>
            <a:pPr algn="l" eaLnBrk="0" fontAlgn="base" hangingPunct="0">
              <a:lnSpc>
                <a:spcPct val="100000"/>
              </a:lnSpc>
              <a:spcBef>
                <a:spcPct val="0"/>
              </a:spcBef>
              <a:spcAft>
                <a:spcPct val="0"/>
              </a:spcAft>
            </a:pPr>
            <a:endParaRPr lang="en-US" altLang="en-US" sz="1800" dirty="0">
              <a:latin typeface="Arial" panose="020B0604020202020204" pitchFamily="34" charset="0"/>
            </a:endParaRPr>
          </a:p>
        </p:txBody>
      </p:sp>
      <p:sp>
        <p:nvSpPr>
          <p:cNvPr id="14" name="Google Shape;558;p76">
            <a:extLst>
              <a:ext uri="{FF2B5EF4-FFF2-40B4-BE49-F238E27FC236}">
                <a16:creationId xmlns:a16="http://schemas.microsoft.com/office/drawing/2014/main" id="{F1693BC6-36BE-A92F-15F0-3E53313AEAB0}"/>
              </a:ext>
            </a:extLst>
          </p:cNvPr>
          <p:cNvSpPr txBox="1">
            <a:spLocks noGrp="1"/>
          </p:cNvSpPr>
          <p:nvPr>
            <p:ph type="title"/>
          </p:nvPr>
        </p:nvSpPr>
        <p:spPr>
          <a:xfrm>
            <a:off x="1533021" y="664659"/>
            <a:ext cx="1347479"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NCUM-G</a:t>
            </a:r>
            <a:endParaRPr sz="2000" dirty="0">
              <a:latin typeface="Times New Roman" panose="02020603050405020304" pitchFamily="18" charset="0"/>
              <a:cs typeface="Times New Roman" panose="02020603050405020304" pitchFamily="18" charset="0"/>
            </a:endParaRPr>
          </a:p>
        </p:txBody>
      </p:sp>
      <p:cxnSp>
        <p:nvCxnSpPr>
          <p:cNvPr id="15" name="Google Shape;559;p76">
            <a:extLst>
              <a:ext uri="{FF2B5EF4-FFF2-40B4-BE49-F238E27FC236}">
                <a16:creationId xmlns:a16="http://schemas.microsoft.com/office/drawing/2014/main" id="{E2D5D8CC-00BA-6F86-EE92-F5219BB30646}"/>
              </a:ext>
            </a:extLst>
          </p:cNvPr>
          <p:cNvCxnSpPr/>
          <p:nvPr/>
        </p:nvCxnSpPr>
        <p:spPr>
          <a:xfrm>
            <a:off x="1844906" y="1111503"/>
            <a:ext cx="647100" cy="0"/>
          </a:xfrm>
          <a:prstGeom prst="straightConnector1">
            <a:avLst/>
          </a:prstGeom>
          <a:noFill/>
          <a:ln w="19050" cap="flat" cmpd="sng">
            <a:solidFill>
              <a:schemeClr val="lt1"/>
            </a:solidFill>
            <a:prstDash val="solid"/>
            <a:round/>
            <a:headEnd type="none" w="med" len="med"/>
            <a:tailEnd type="none" w="med" len="med"/>
          </a:ln>
        </p:spPr>
      </p:cxnSp>
      <p:sp>
        <p:nvSpPr>
          <p:cNvPr id="16" name="Google Shape;558;p76">
            <a:extLst>
              <a:ext uri="{FF2B5EF4-FFF2-40B4-BE49-F238E27FC236}">
                <a16:creationId xmlns:a16="http://schemas.microsoft.com/office/drawing/2014/main" id="{B65EC7A9-E7DA-FFA9-3827-824065F87E95}"/>
              </a:ext>
            </a:extLst>
          </p:cNvPr>
          <p:cNvSpPr txBox="1">
            <a:spLocks/>
          </p:cNvSpPr>
          <p:nvPr/>
        </p:nvSpPr>
        <p:spPr>
          <a:xfrm>
            <a:off x="6400296" y="664659"/>
            <a:ext cx="1347479" cy="52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Julius Sans One"/>
              <a:buNone/>
              <a:defRPr sz="1800" b="1" i="0" u="none" strike="noStrike" cap="none">
                <a:solidFill>
                  <a:schemeClr val="lt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9pPr>
          </a:lstStyle>
          <a:p>
            <a:pPr algn="l"/>
            <a:r>
              <a:rPr lang="en-IN" sz="2000" dirty="0">
                <a:latin typeface="Times New Roman" panose="02020603050405020304" pitchFamily="18" charset="0"/>
                <a:cs typeface="Times New Roman" panose="02020603050405020304" pitchFamily="18" charset="0"/>
              </a:rPr>
              <a:t>NCUM-R</a:t>
            </a:r>
          </a:p>
        </p:txBody>
      </p:sp>
      <p:cxnSp>
        <p:nvCxnSpPr>
          <p:cNvPr id="20" name="Google Shape;559;p76">
            <a:extLst>
              <a:ext uri="{FF2B5EF4-FFF2-40B4-BE49-F238E27FC236}">
                <a16:creationId xmlns:a16="http://schemas.microsoft.com/office/drawing/2014/main" id="{AF267CA5-D770-A81A-03CB-A61A489023CA}"/>
              </a:ext>
            </a:extLst>
          </p:cNvPr>
          <p:cNvCxnSpPr/>
          <p:nvPr/>
        </p:nvCxnSpPr>
        <p:spPr>
          <a:xfrm>
            <a:off x="6712181" y="1111503"/>
            <a:ext cx="647100" cy="0"/>
          </a:xfrm>
          <a:prstGeom prst="straightConnector1">
            <a:avLst/>
          </a:prstGeom>
          <a:noFill/>
          <a:ln w="19050" cap="flat" cmpd="sng">
            <a:solidFill>
              <a:schemeClr val="lt1"/>
            </a:solidFill>
            <a:prstDash val="solid"/>
            <a:round/>
            <a:headEnd type="none" w="med" len="med"/>
            <a:tailEnd type="none" w="med" len="med"/>
          </a:ln>
        </p:spPr>
      </p:cxnSp>
      <p:sp>
        <p:nvSpPr>
          <p:cNvPr id="21" name="Google Shape;558;p76">
            <a:extLst>
              <a:ext uri="{FF2B5EF4-FFF2-40B4-BE49-F238E27FC236}">
                <a16:creationId xmlns:a16="http://schemas.microsoft.com/office/drawing/2014/main" id="{D3E38F36-C8A4-7C4D-2717-DFF5CD9B9EA8}"/>
              </a:ext>
            </a:extLst>
          </p:cNvPr>
          <p:cNvSpPr txBox="1">
            <a:spLocks/>
          </p:cNvSpPr>
          <p:nvPr/>
        </p:nvSpPr>
        <p:spPr>
          <a:xfrm>
            <a:off x="1760653" y="136059"/>
            <a:ext cx="5622694" cy="52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Julius Sans One"/>
              <a:buNone/>
              <a:defRPr sz="1800" b="1" i="0" u="none" strike="noStrike" cap="none">
                <a:solidFill>
                  <a:schemeClr val="lt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9pPr>
          </a:lstStyle>
          <a:p>
            <a:r>
              <a:rPr lang="en-IN" sz="3000" dirty="0">
                <a:latin typeface="Times New Roman" panose="02020603050405020304" pitchFamily="18" charset="0"/>
                <a:cs typeface="Times New Roman" panose="02020603050405020304" pitchFamily="18" charset="0"/>
              </a:rPr>
              <a:t>Spatial Bias of Rainfall </a:t>
            </a:r>
          </a:p>
        </p:txBody>
      </p:sp>
      <p:cxnSp>
        <p:nvCxnSpPr>
          <p:cNvPr id="22" name="Google Shape;559;p76">
            <a:extLst>
              <a:ext uri="{FF2B5EF4-FFF2-40B4-BE49-F238E27FC236}">
                <a16:creationId xmlns:a16="http://schemas.microsoft.com/office/drawing/2014/main" id="{A611D070-0C9C-4DE7-8470-585FBDAC243E}"/>
              </a:ext>
            </a:extLst>
          </p:cNvPr>
          <p:cNvCxnSpPr/>
          <p:nvPr/>
        </p:nvCxnSpPr>
        <p:spPr>
          <a:xfrm>
            <a:off x="4248450" y="695112"/>
            <a:ext cx="647100"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6992391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9">
          <a:extLst>
            <a:ext uri="{FF2B5EF4-FFF2-40B4-BE49-F238E27FC236}">
              <a16:creationId xmlns:a16="http://schemas.microsoft.com/office/drawing/2014/main" id="{6AB6FE70-7C6B-2C95-7AA7-6CB599C64B85}"/>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2865848-69E1-1480-F697-D627663FAA08}"/>
              </a:ext>
            </a:extLst>
          </p:cNvPr>
          <p:cNvGrpSpPr/>
          <p:nvPr/>
        </p:nvGrpSpPr>
        <p:grpSpPr>
          <a:xfrm>
            <a:off x="0" y="31061"/>
            <a:ext cx="9144000" cy="5081378"/>
            <a:chOff x="520206" y="794906"/>
            <a:chExt cx="11519767" cy="6609737"/>
          </a:xfrm>
        </p:grpSpPr>
        <p:pic>
          <p:nvPicPr>
            <p:cNvPr id="6" name="Picture 5">
              <a:extLst>
                <a:ext uri="{FF2B5EF4-FFF2-40B4-BE49-F238E27FC236}">
                  <a16:creationId xmlns:a16="http://schemas.microsoft.com/office/drawing/2014/main" id="{AC40897D-E2F3-6A25-9747-A33D668C2673}"/>
                </a:ext>
              </a:extLst>
            </p:cNvPr>
            <p:cNvPicPr>
              <a:picLocks noChangeAspect="1"/>
            </p:cNvPicPr>
            <p:nvPr/>
          </p:nvPicPr>
          <p:blipFill rotWithShape="1">
            <a:blip r:embed="rId3">
              <a:extLst>
                <a:ext uri="{28A0092B-C50C-407E-A947-70E740481C1C}">
                  <a14:useLocalDpi xmlns:a14="http://schemas.microsoft.com/office/drawing/2010/main" val="0"/>
                </a:ext>
              </a:extLst>
            </a:blip>
            <a:srcRect l="-333" r="7098"/>
            <a:stretch/>
          </p:blipFill>
          <p:spPr>
            <a:xfrm>
              <a:off x="520206" y="794906"/>
              <a:ext cx="9233395" cy="2982515"/>
            </a:xfrm>
            <a:prstGeom prst="rect">
              <a:avLst/>
            </a:prstGeom>
          </p:spPr>
        </p:pic>
        <p:pic>
          <p:nvPicPr>
            <p:cNvPr id="7" name="Picture 6">
              <a:extLst>
                <a:ext uri="{FF2B5EF4-FFF2-40B4-BE49-F238E27FC236}">
                  <a16:creationId xmlns:a16="http://schemas.microsoft.com/office/drawing/2014/main" id="{41090500-7256-3806-7E45-B4D66EB4A4C0}"/>
                </a:ext>
              </a:extLst>
            </p:cNvPr>
            <p:cNvPicPr>
              <a:picLocks noChangeAspect="1"/>
            </p:cNvPicPr>
            <p:nvPr/>
          </p:nvPicPr>
          <p:blipFill rotWithShape="1">
            <a:blip r:embed="rId4">
              <a:extLst>
                <a:ext uri="{28A0092B-C50C-407E-A947-70E740481C1C}">
                  <a14:useLocalDpi xmlns:a14="http://schemas.microsoft.com/office/drawing/2010/main" val="0"/>
                </a:ext>
              </a:extLst>
            </a:blip>
            <a:srcRect l="-333" r="7098"/>
            <a:stretch/>
          </p:blipFill>
          <p:spPr>
            <a:xfrm>
              <a:off x="2806577" y="4422128"/>
              <a:ext cx="9233396" cy="2982515"/>
            </a:xfrm>
            <a:prstGeom prst="rect">
              <a:avLst/>
            </a:prstGeom>
          </p:spPr>
        </p:pic>
      </p:grpSp>
      <p:pic>
        <p:nvPicPr>
          <p:cNvPr id="5" name="Picture 4">
            <a:extLst>
              <a:ext uri="{FF2B5EF4-FFF2-40B4-BE49-F238E27FC236}">
                <a16:creationId xmlns:a16="http://schemas.microsoft.com/office/drawing/2014/main" id="{0FB89EC2-B42F-832F-3A1A-D59919B5EB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9156" y="31061"/>
            <a:ext cx="500394" cy="2300569"/>
          </a:xfrm>
          <a:prstGeom prst="rect">
            <a:avLst/>
          </a:prstGeom>
        </p:spPr>
      </p:pic>
      <p:sp>
        <p:nvSpPr>
          <p:cNvPr id="2" name="Google Shape;545;p74">
            <a:extLst>
              <a:ext uri="{FF2B5EF4-FFF2-40B4-BE49-F238E27FC236}">
                <a16:creationId xmlns:a16="http://schemas.microsoft.com/office/drawing/2014/main" id="{3B6F2A6D-C00E-B4E1-3617-FACC9DDD0F14}"/>
              </a:ext>
            </a:extLst>
          </p:cNvPr>
          <p:cNvSpPr/>
          <p:nvPr/>
        </p:nvSpPr>
        <p:spPr>
          <a:xfrm flipH="1">
            <a:off x="433386" y="3537302"/>
            <a:ext cx="800100" cy="857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45;p74">
            <a:extLst>
              <a:ext uri="{FF2B5EF4-FFF2-40B4-BE49-F238E27FC236}">
                <a16:creationId xmlns:a16="http://schemas.microsoft.com/office/drawing/2014/main" id="{E6BA08EB-2EE2-1EE6-6203-78C20387C4A7}"/>
              </a:ext>
            </a:extLst>
          </p:cNvPr>
          <p:cNvSpPr/>
          <p:nvPr/>
        </p:nvSpPr>
        <p:spPr>
          <a:xfrm rot="6782688" flipH="1">
            <a:off x="756613" y="3537302"/>
            <a:ext cx="800100" cy="857400"/>
          </a:xfrm>
          <a:prstGeom prst="rtTriangle">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45;p74">
            <a:extLst>
              <a:ext uri="{FF2B5EF4-FFF2-40B4-BE49-F238E27FC236}">
                <a16:creationId xmlns:a16="http://schemas.microsoft.com/office/drawing/2014/main" id="{684F0CFF-A686-33F2-EBB1-CC658B0BC735}"/>
              </a:ext>
            </a:extLst>
          </p:cNvPr>
          <p:cNvSpPr/>
          <p:nvPr/>
        </p:nvSpPr>
        <p:spPr>
          <a:xfrm flipH="1">
            <a:off x="8016396" y="715682"/>
            <a:ext cx="800100" cy="857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45;p74">
            <a:extLst>
              <a:ext uri="{FF2B5EF4-FFF2-40B4-BE49-F238E27FC236}">
                <a16:creationId xmlns:a16="http://schemas.microsoft.com/office/drawing/2014/main" id="{3EA338EA-20AB-3E6F-0E92-455C65D69E9D}"/>
              </a:ext>
            </a:extLst>
          </p:cNvPr>
          <p:cNvSpPr/>
          <p:nvPr/>
        </p:nvSpPr>
        <p:spPr>
          <a:xfrm rot="6782688" flipH="1">
            <a:off x="8339623" y="715682"/>
            <a:ext cx="800100" cy="857400"/>
          </a:xfrm>
          <a:prstGeom prst="rtTriangle">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558;p76">
            <a:extLst>
              <a:ext uri="{FF2B5EF4-FFF2-40B4-BE49-F238E27FC236}">
                <a16:creationId xmlns:a16="http://schemas.microsoft.com/office/drawing/2014/main" id="{7BC39545-1E2A-0C2D-DF2C-712FEEF86D07}"/>
              </a:ext>
            </a:extLst>
          </p:cNvPr>
          <p:cNvSpPr txBox="1">
            <a:spLocks noGrp="1"/>
          </p:cNvSpPr>
          <p:nvPr>
            <p:ph type="title"/>
          </p:nvPr>
        </p:nvSpPr>
        <p:spPr>
          <a:xfrm>
            <a:off x="7829550" y="913197"/>
            <a:ext cx="1347479"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NCUM-G</a:t>
            </a:r>
            <a:endParaRPr sz="2000" dirty="0">
              <a:latin typeface="Times New Roman" panose="02020603050405020304" pitchFamily="18" charset="0"/>
              <a:cs typeface="Times New Roman" panose="02020603050405020304" pitchFamily="18" charset="0"/>
            </a:endParaRPr>
          </a:p>
        </p:txBody>
      </p:sp>
      <p:sp>
        <p:nvSpPr>
          <p:cNvPr id="12" name="Google Shape;558;p76">
            <a:extLst>
              <a:ext uri="{FF2B5EF4-FFF2-40B4-BE49-F238E27FC236}">
                <a16:creationId xmlns:a16="http://schemas.microsoft.com/office/drawing/2014/main" id="{E075653C-3B63-098C-6CDE-670C2905B7EA}"/>
              </a:ext>
            </a:extLst>
          </p:cNvPr>
          <p:cNvSpPr txBox="1">
            <a:spLocks/>
          </p:cNvSpPr>
          <p:nvPr/>
        </p:nvSpPr>
        <p:spPr>
          <a:xfrm>
            <a:off x="256948" y="3701702"/>
            <a:ext cx="1347479" cy="52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Julius Sans One"/>
              <a:buNone/>
              <a:defRPr sz="1800" b="1" i="0" u="none" strike="noStrike" cap="none">
                <a:solidFill>
                  <a:schemeClr val="lt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9pPr>
          </a:lstStyle>
          <a:p>
            <a:pPr algn="l"/>
            <a:r>
              <a:rPr lang="en-IN" sz="2000" dirty="0">
                <a:latin typeface="Times New Roman" panose="02020603050405020304" pitchFamily="18" charset="0"/>
                <a:cs typeface="Times New Roman" panose="02020603050405020304" pitchFamily="18" charset="0"/>
              </a:rPr>
              <a:t>NCUM-R</a:t>
            </a:r>
          </a:p>
        </p:txBody>
      </p:sp>
    </p:spTree>
    <p:extLst>
      <p:ext uri="{BB962C8B-B14F-4D97-AF65-F5344CB8AC3E}">
        <p14:creationId xmlns:p14="http://schemas.microsoft.com/office/powerpoint/2010/main" val="40699270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0" fill="hold"/>
                                        <p:tgtEl>
                                          <p:spTgt spid="2"/>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0" fill="hold"/>
                                        <p:tgtEl>
                                          <p:spTgt spid="8"/>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0" fill="hold"/>
                                        <p:tgtEl>
                                          <p:spTgt spid="9"/>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FD7283D6-D67A-9AD7-A1F7-E2AC92B502B2}"/>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507F786C-D076-FA07-5F9F-C920B2DBDA8C}"/>
              </a:ext>
            </a:extLst>
          </p:cNvPr>
          <p:cNvSpPr>
            <a:spLocks noChangeArrowheads="1"/>
          </p:cNvSpPr>
          <p:nvPr/>
        </p:nvSpPr>
        <p:spPr bwMode="auto">
          <a:xfrm>
            <a:off x="1649413" y="9636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6" name="Google Shape;579;p78">
            <a:extLst>
              <a:ext uri="{FF2B5EF4-FFF2-40B4-BE49-F238E27FC236}">
                <a16:creationId xmlns:a16="http://schemas.microsoft.com/office/drawing/2014/main" id="{3ABA4A6D-0A76-60D0-CEBD-45CCDACE9F95}"/>
              </a:ext>
            </a:extLst>
          </p:cNvPr>
          <p:cNvSpPr txBox="1">
            <a:spLocks noGrp="1"/>
          </p:cNvSpPr>
          <p:nvPr>
            <p:ph type="title"/>
          </p:nvPr>
        </p:nvSpPr>
        <p:spPr>
          <a:xfrm>
            <a:off x="892050" y="285807"/>
            <a:ext cx="73599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Times New Roman" panose="02020603050405020304" pitchFamily="18" charset="0"/>
                <a:cs typeface="Times New Roman" panose="02020603050405020304" pitchFamily="18" charset="0"/>
              </a:rPr>
              <a:t>Time Series of Rainfall Bias </a:t>
            </a:r>
            <a:endParaRPr dirty="0">
              <a:latin typeface="Times New Roman" panose="02020603050405020304" pitchFamily="18" charset="0"/>
              <a:cs typeface="Times New Roman" panose="02020603050405020304" pitchFamily="18" charset="0"/>
            </a:endParaRPr>
          </a:p>
        </p:txBody>
      </p:sp>
      <p:cxnSp>
        <p:nvCxnSpPr>
          <p:cNvPr id="7" name="Google Shape;588;p78">
            <a:extLst>
              <a:ext uri="{FF2B5EF4-FFF2-40B4-BE49-F238E27FC236}">
                <a16:creationId xmlns:a16="http://schemas.microsoft.com/office/drawing/2014/main" id="{384ED85E-33C5-E537-5104-22AE46B625ED}"/>
              </a:ext>
            </a:extLst>
          </p:cNvPr>
          <p:cNvCxnSpPr/>
          <p:nvPr/>
        </p:nvCxnSpPr>
        <p:spPr>
          <a:xfrm>
            <a:off x="4248450" y="907940"/>
            <a:ext cx="647100"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C63C8A47-1559-9695-D8D5-EED8AC586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957" y="963613"/>
            <a:ext cx="7026086" cy="3780076"/>
          </a:xfrm>
          <a:prstGeom prst="rect">
            <a:avLst/>
          </a:prstGeom>
        </p:spPr>
      </p:pic>
    </p:spTree>
    <p:extLst>
      <p:ext uri="{BB962C8B-B14F-4D97-AF65-F5344CB8AC3E}">
        <p14:creationId xmlns:p14="http://schemas.microsoft.com/office/powerpoint/2010/main" val="2790643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18">
          <a:extLst>
            <a:ext uri="{FF2B5EF4-FFF2-40B4-BE49-F238E27FC236}">
              <a16:creationId xmlns:a16="http://schemas.microsoft.com/office/drawing/2014/main" id="{E6405E6B-36A0-5339-4F69-E5D3BA519DF1}"/>
            </a:ext>
          </a:extLst>
        </p:cNvPr>
        <p:cNvGrpSpPr/>
        <p:nvPr/>
      </p:nvGrpSpPr>
      <p:grpSpPr>
        <a:xfrm>
          <a:off x="0" y="0"/>
          <a:ext cx="0" cy="0"/>
          <a:chOff x="0" y="0"/>
          <a:chExt cx="0" cy="0"/>
        </a:xfrm>
      </p:grpSpPr>
      <p:sp>
        <p:nvSpPr>
          <p:cNvPr id="17" name="Google Shape;579;p78">
            <a:extLst>
              <a:ext uri="{FF2B5EF4-FFF2-40B4-BE49-F238E27FC236}">
                <a16:creationId xmlns:a16="http://schemas.microsoft.com/office/drawing/2014/main" id="{A5222F87-8CBE-189F-C946-F3E9883B24FC}"/>
              </a:ext>
            </a:extLst>
          </p:cNvPr>
          <p:cNvSpPr txBox="1">
            <a:spLocks noGrp="1"/>
          </p:cNvSpPr>
          <p:nvPr>
            <p:ph type="title"/>
          </p:nvPr>
        </p:nvSpPr>
        <p:spPr>
          <a:xfrm>
            <a:off x="424214" y="147752"/>
            <a:ext cx="3366735"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Variance - Rainfall</a:t>
            </a:r>
            <a:endParaRPr dirty="0">
              <a:latin typeface="Times New Roman" panose="02020603050405020304" pitchFamily="18" charset="0"/>
              <a:cs typeface="Times New Roman" panose="02020603050405020304" pitchFamily="18" charset="0"/>
            </a:endParaRPr>
          </a:p>
        </p:txBody>
      </p:sp>
      <p:cxnSp>
        <p:nvCxnSpPr>
          <p:cNvPr id="18" name="Google Shape;588;p78">
            <a:extLst>
              <a:ext uri="{FF2B5EF4-FFF2-40B4-BE49-F238E27FC236}">
                <a16:creationId xmlns:a16="http://schemas.microsoft.com/office/drawing/2014/main" id="{8927AFED-C963-FA21-E16A-9EB962B951C5}"/>
              </a:ext>
            </a:extLst>
          </p:cNvPr>
          <p:cNvCxnSpPr/>
          <p:nvPr/>
        </p:nvCxnSpPr>
        <p:spPr>
          <a:xfrm>
            <a:off x="1878060" y="796690"/>
            <a:ext cx="647100" cy="0"/>
          </a:xfrm>
          <a:prstGeom prst="straightConnector1">
            <a:avLst/>
          </a:prstGeom>
          <a:noFill/>
          <a:ln w="19050" cap="flat" cmpd="sng">
            <a:solidFill>
              <a:schemeClr val="dk1"/>
            </a:solidFill>
            <a:prstDash val="solid"/>
            <a:round/>
            <a:headEnd type="none" w="med" len="med"/>
            <a:tailEnd type="none" w="med" len="med"/>
          </a:ln>
        </p:spPr>
      </p:cxnSp>
      <p:sp>
        <p:nvSpPr>
          <p:cNvPr id="19" name="Google Shape;579;p78">
            <a:extLst>
              <a:ext uri="{FF2B5EF4-FFF2-40B4-BE49-F238E27FC236}">
                <a16:creationId xmlns:a16="http://schemas.microsoft.com/office/drawing/2014/main" id="{C43A9A32-9F19-B116-CA7C-455EA5AF1E1A}"/>
              </a:ext>
            </a:extLst>
          </p:cNvPr>
          <p:cNvSpPr txBox="1">
            <a:spLocks/>
          </p:cNvSpPr>
          <p:nvPr/>
        </p:nvSpPr>
        <p:spPr>
          <a:xfrm>
            <a:off x="1531273" y="4346810"/>
            <a:ext cx="1509454" cy="52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en-IN" sz="2400" dirty="0">
                <a:latin typeface="Times New Roman" panose="02020603050405020304" pitchFamily="18" charset="0"/>
                <a:cs typeface="Times New Roman" panose="02020603050405020304" pitchFamily="18" charset="0"/>
              </a:rPr>
              <a:t>NCUM-G</a:t>
            </a:r>
            <a:endParaRPr lang="en-IN" dirty="0">
              <a:latin typeface="Times New Roman" panose="02020603050405020304" pitchFamily="18" charset="0"/>
              <a:cs typeface="Times New Roman" panose="02020603050405020304" pitchFamily="18" charset="0"/>
            </a:endParaRPr>
          </a:p>
        </p:txBody>
      </p:sp>
      <p:cxnSp>
        <p:nvCxnSpPr>
          <p:cNvPr id="20" name="Google Shape;588;p78">
            <a:extLst>
              <a:ext uri="{FF2B5EF4-FFF2-40B4-BE49-F238E27FC236}">
                <a16:creationId xmlns:a16="http://schemas.microsoft.com/office/drawing/2014/main" id="{722690D2-6FF9-5A0B-0EB1-77B527F602BB}"/>
              </a:ext>
            </a:extLst>
          </p:cNvPr>
          <p:cNvCxnSpPr/>
          <p:nvPr/>
        </p:nvCxnSpPr>
        <p:spPr>
          <a:xfrm>
            <a:off x="1900538" y="4875410"/>
            <a:ext cx="647100" cy="0"/>
          </a:xfrm>
          <a:prstGeom prst="straightConnector1">
            <a:avLst/>
          </a:prstGeom>
          <a:noFill/>
          <a:ln w="19050" cap="flat" cmpd="sng">
            <a:solidFill>
              <a:schemeClr val="dk1"/>
            </a:solidFill>
            <a:prstDash val="solid"/>
            <a:round/>
            <a:headEnd type="none" w="med" len="med"/>
            <a:tailEnd type="none" w="med" len="med"/>
          </a:ln>
        </p:spPr>
      </p:cxnSp>
      <p:grpSp>
        <p:nvGrpSpPr>
          <p:cNvPr id="13" name="Group 12">
            <a:extLst>
              <a:ext uri="{FF2B5EF4-FFF2-40B4-BE49-F238E27FC236}">
                <a16:creationId xmlns:a16="http://schemas.microsoft.com/office/drawing/2014/main" id="{7344906D-E06C-CEF2-C0D0-26B506C303E0}"/>
              </a:ext>
            </a:extLst>
          </p:cNvPr>
          <p:cNvGrpSpPr/>
          <p:nvPr/>
        </p:nvGrpSpPr>
        <p:grpSpPr>
          <a:xfrm>
            <a:off x="0" y="1000126"/>
            <a:ext cx="9092238" cy="3346684"/>
            <a:chOff x="0" y="1000126"/>
            <a:chExt cx="9092238" cy="3346684"/>
          </a:xfrm>
        </p:grpSpPr>
        <p:pic>
          <p:nvPicPr>
            <p:cNvPr id="4" name="Picture 3">
              <a:extLst>
                <a:ext uri="{FF2B5EF4-FFF2-40B4-BE49-F238E27FC236}">
                  <a16:creationId xmlns:a16="http://schemas.microsoft.com/office/drawing/2014/main" id="{035194B2-2026-7C63-B513-2D9887C463B4}"/>
                </a:ext>
              </a:extLst>
            </p:cNvPr>
            <p:cNvPicPr>
              <a:picLocks noChangeAspect="1"/>
            </p:cNvPicPr>
            <p:nvPr/>
          </p:nvPicPr>
          <p:blipFill>
            <a:blip r:embed="rId3"/>
            <a:stretch>
              <a:fillRect/>
            </a:stretch>
          </p:blipFill>
          <p:spPr>
            <a:xfrm>
              <a:off x="0" y="1000126"/>
              <a:ext cx="4572000" cy="3346684"/>
            </a:xfrm>
            <a:prstGeom prst="rect">
              <a:avLst/>
            </a:prstGeom>
          </p:spPr>
        </p:pic>
        <p:pic>
          <p:nvPicPr>
            <p:cNvPr id="8" name="Picture 7">
              <a:extLst>
                <a:ext uri="{FF2B5EF4-FFF2-40B4-BE49-F238E27FC236}">
                  <a16:creationId xmlns:a16="http://schemas.microsoft.com/office/drawing/2014/main" id="{CCA458C1-0387-9C16-AC59-D7B3C9C43A05}"/>
                </a:ext>
              </a:extLst>
            </p:cNvPr>
            <p:cNvPicPr>
              <a:picLocks noChangeAspect="1"/>
            </p:cNvPicPr>
            <p:nvPr/>
          </p:nvPicPr>
          <p:blipFill>
            <a:blip r:embed="rId4"/>
            <a:srcRect/>
            <a:stretch/>
          </p:blipFill>
          <p:spPr>
            <a:xfrm>
              <a:off x="4623761" y="1000126"/>
              <a:ext cx="4468477" cy="3346684"/>
            </a:xfrm>
            <a:prstGeom prst="rect">
              <a:avLst/>
            </a:prstGeom>
          </p:spPr>
        </p:pic>
      </p:grpSp>
      <p:sp>
        <p:nvSpPr>
          <p:cNvPr id="11" name="Google Shape;579;p78">
            <a:extLst>
              <a:ext uri="{FF2B5EF4-FFF2-40B4-BE49-F238E27FC236}">
                <a16:creationId xmlns:a16="http://schemas.microsoft.com/office/drawing/2014/main" id="{CD1FF089-8997-B07F-069D-D7502EAE3FC2}"/>
              </a:ext>
            </a:extLst>
          </p:cNvPr>
          <p:cNvSpPr txBox="1">
            <a:spLocks/>
          </p:cNvSpPr>
          <p:nvPr/>
        </p:nvSpPr>
        <p:spPr>
          <a:xfrm>
            <a:off x="6103273" y="4346810"/>
            <a:ext cx="1509454" cy="52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en-IN" sz="2400" dirty="0">
                <a:latin typeface="Times New Roman" panose="02020603050405020304" pitchFamily="18" charset="0"/>
                <a:cs typeface="Times New Roman" panose="02020603050405020304" pitchFamily="18" charset="0"/>
              </a:rPr>
              <a:t>NCUM-R</a:t>
            </a:r>
            <a:endParaRPr lang="en-IN" dirty="0">
              <a:latin typeface="Times New Roman" panose="02020603050405020304" pitchFamily="18" charset="0"/>
              <a:cs typeface="Times New Roman" panose="02020603050405020304" pitchFamily="18" charset="0"/>
            </a:endParaRPr>
          </a:p>
        </p:txBody>
      </p:sp>
      <p:cxnSp>
        <p:nvCxnSpPr>
          <p:cNvPr id="12" name="Google Shape;588;p78">
            <a:extLst>
              <a:ext uri="{FF2B5EF4-FFF2-40B4-BE49-F238E27FC236}">
                <a16:creationId xmlns:a16="http://schemas.microsoft.com/office/drawing/2014/main" id="{5AE8B8BE-25B5-93F4-3E8A-0BBCC7637E9A}"/>
              </a:ext>
            </a:extLst>
          </p:cNvPr>
          <p:cNvCxnSpPr/>
          <p:nvPr/>
        </p:nvCxnSpPr>
        <p:spPr>
          <a:xfrm>
            <a:off x="6472538" y="4875410"/>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5463215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18">
          <a:extLst>
            <a:ext uri="{FF2B5EF4-FFF2-40B4-BE49-F238E27FC236}">
              <a16:creationId xmlns:a16="http://schemas.microsoft.com/office/drawing/2014/main" id="{8EF6031D-8060-6861-A15C-7084C294DBAB}"/>
            </a:ext>
          </a:extLst>
        </p:cNvPr>
        <p:cNvGrpSpPr/>
        <p:nvPr/>
      </p:nvGrpSpPr>
      <p:grpSpPr>
        <a:xfrm>
          <a:off x="0" y="0"/>
          <a:ext cx="0" cy="0"/>
          <a:chOff x="0" y="0"/>
          <a:chExt cx="0" cy="0"/>
        </a:xfrm>
      </p:grpSpPr>
      <p:sp>
        <p:nvSpPr>
          <p:cNvPr id="17" name="Google Shape;579;p78">
            <a:extLst>
              <a:ext uri="{FF2B5EF4-FFF2-40B4-BE49-F238E27FC236}">
                <a16:creationId xmlns:a16="http://schemas.microsoft.com/office/drawing/2014/main" id="{21D8A62F-99E8-3277-FAA6-AFA5FC0C12D2}"/>
              </a:ext>
            </a:extLst>
          </p:cNvPr>
          <p:cNvSpPr txBox="1">
            <a:spLocks noGrp="1"/>
          </p:cNvSpPr>
          <p:nvPr>
            <p:ph type="title"/>
          </p:nvPr>
        </p:nvSpPr>
        <p:spPr>
          <a:xfrm>
            <a:off x="424214" y="147752"/>
            <a:ext cx="3366735"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Variance - Rainfall</a:t>
            </a:r>
            <a:endParaRPr dirty="0">
              <a:latin typeface="Times New Roman" panose="02020603050405020304" pitchFamily="18" charset="0"/>
              <a:cs typeface="Times New Roman" panose="02020603050405020304" pitchFamily="18" charset="0"/>
            </a:endParaRPr>
          </a:p>
        </p:txBody>
      </p:sp>
      <p:cxnSp>
        <p:nvCxnSpPr>
          <p:cNvPr id="18" name="Google Shape;588;p78">
            <a:extLst>
              <a:ext uri="{FF2B5EF4-FFF2-40B4-BE49-F238E27FC236}">
                <a16:creationId xmlns:a16="http://schemas.microsoft.com/office/drawing/2014/main" id="{2499BC2A-8239-CE7F-5F0C-1863C4C3CF23}"/>
              </a:ext>
            </a:extLst>
          </p:cNvPr>
          <p:cNvCxnSpPr/>
          <p:nvPr/>
        </p:nvCxnSpPr>
        <p:spPr>
          <a:xfrm>
            <a:off x="1878060" y="796690"/>
            <a:ext cx="647100" cy="0"/>
          </a:xfrm>
          <a:prstGeom prst="straightConnector1">
            <a:avLst/>
          </a:prstGeom>
          <a:noFill/>
          <a:ln w="19050" cap="flat" cmpd="sng">
            <a:solidFill>
              <a:schemeClr val="dk1"/>
            </a:solidFill>
            <a:prstDash val="solid"/>
            <a:round/>
            <a:headEnd type="none" w="med" len="med"/>
            <a:tailEnd type="none" w="med" len="med"/>
          </a:ln>
        </p:spPr>
      </p:cxnSp>
      <p:sp>
        <p:nvSpPr>
          <p:cNvPr id="19" name="Google Shape;579;p78">
            <a:extLst>
              <a:ext uri="{FF2B5EF4-FFF2-40B4-BE49-F238E27FC236}">
                <a16:creationId xmlns:a16="http://schemas.microsoft.com/office/drawing/2014/main" id="{B5357CC1-6CFF-4D54-EA5C-6783366A8DAA}"/>
              </a:ext>
            </a:extLst>
          </p:cNvPr>
          <p:cNvSpPr txBox="1">
            <a:spLocks/>
          </p:cNvSpPr>
          <p:nvPr/>
        </p:nvSpPr>
        <p:spPr>
          <a:xfrm>
            <a:off x="6374735" y="147752"/>
            <a:ext cx="1509454" cy="52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en-IN" sz="2400" dirty="0">
                <a:latin typeface="Times New Roman" panose="02020603050405020304" pitchFamily="18" charset="0"/>
                <a:cs typeface="Times New Roman" panose="02020603050405020304" pitchFamily="18" charset="0"/>
              </a:rPr>
              <a:t>NCUM-R</a:t>
            </a:r>
            <a:endParaRPr lang="en-IN" dirty="0">
              <a:latin typeface="Times New Roman" panose="02020603050405020304" pitchFamily="18" charset="0"/>
              <a:cs typeface="Times New Roman" panose="02020603050405020304" pitchFamily="18" charset="0"/>
            </a:endParaRPr>
          </a:p>
        </p:txBody>
      </p:sp>
      <p:cxnSp>
        <p:nvCxnSpPr>
          <p:cNvPr id="20" name="Google Shape;588;p78">
            <a:extLst>
              <a:ext uri="{FF2B5EF4-FFF2-40B4-BE49-F238E27FC236}">
                <a16:creationId xmlns:a16="http://schemas.microsoft.com/office/drawing/2014/main" id="{8717CF2A-EFFC-ADB4-F800-A7F214A64DCF}"/>
              </a:ext>
            </a:extLst>
          </p:cNvPr>
          <p:cNvCxnSpPr/>
          <p:nvPr/>
        </p:nvCxnSpPr>
        <p:spPr>
          <a:xfrm>
            <a:off x="6744000" y="676352"/>
            <a:ext cx="647100" cy="0"/>
          </a:xfrm>
          <a:prstGeom prst="straightConnector1">
            <a:avLst/>
          </a:prstGeom>
          <a:noFill/>
          <a:ln w="19050" cap="flat" cmpd="sng">
            <a:solidFill>
              <a:schemeClr val="dk1"/>
            </a:solidFill>
            <a:prstDash val="solid"/>
            <a:round/>
            <a:headEnd type="none" w="med" len="med"/>
            <a:tailEnd type="none" w="med" len="med"/>
          </a:ln>
        </p:spPr>
      </p:cxnSp>
      <p:sp>
        <p:nvSpPr>
          <p:cNvPr id="7" name="TextBox 6">
            <a:extLst>
              <a:ext uri="{FF2B5EF4-FFF2-40B4-BE49-F238E27FC236}">
                <a16:creationId xmlns:a16="http://schemas.microsoft.com/office/drawing/2014/main" id="{63E4E766-C304-597E-29ED-58C6966C67D6}"/>
              </a:ext>
            </a:extLst>
          </p:cNvPr>
          <p:cNvSpPr txBox="1"/>
          <p:nvPr/>
        </p:nvSpPr>
        <p:spPr>
          <a:xfrm>
            <a:off x="5333999" y="983323"/>
            <a:ext cx="3590926" cy="424731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IN"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IN" altLang="en-US" sz="1800" b="0" i="0" u="none" strike="noStrike" cap="none" normalizeH="0" baseline="0" dirty="0">
                <a:ln>
                  <a:noFill/>
                </a:ln>
                <a:solidFill>
                  <a:srgbClr val="383838"/>
                </a:solidFill>
                <a:effectLst/>
                <a:latin typeface="Times New Roman" panose="02020603050405020304" pitchFamily="18" charset="0"/>
                <a:cs typeface="Times New Roman" panose="02020603050405020304" pitchFamily="18" charset="0"/>
              </a:rPr>
              <a:t>Forecasts tend to </a:t>
            </a:r>
            <a:r>
              <a:rPr kumimoji="0" lang="en-IN" altLang="en-US" sz="1800" b="1" i="0" u="none" strike="noStrike" cap="none" normalizeH="0" baseline="0" dirty="0">
                <a:ln>
                  <a:noFill/>
                </a:ln>
                <a:solidFill>
                  <a:srgbClr val="383838"/>
                </a:solidFill>
                <a:effectLst/>
                <a:latin typeface="Times New Roman" panose="02020603050405020304" pitchFamily="18" charset="0"/>
                <a:cs typeface="Times New Roman" panose="02020603050405020304" pitchFamily="18" charset="0"/>
              </a:rPr>
              <a:t>overestimate variance</a:t>
            </a:r>
            <a:r>
              <a:rPr kumimoji="0" lang="en-IN" altLang="en-US" sz="1800" b="0" i="0" u="none" strike="noStrike" cap="none" normalizeH="0" baseline="0" dirty="0">
                <a:ln>
                  <a:noFill/>
                </a:ln>
                <a:solidFill>
                  <a:srgbClr val="383838"/>
                </a:solidFill>
                <a:effectLst/>
                <a:latin typeface="Times New Roman" panose="02020603050405020304" pitchFamily="18" charset="0"/>
                <a:cs typeface="Times New Roman" panose="02020603050405020304" pitchFamily="18" charset="0"/>
              </a:rPr>
              <a:t>, </a:t>
            </a:r>
            <a:r>
              <a:rPr lang="en-IN" altLang="en-US" sz="1800" dirty="0">
                <a:solidFill>
                  <a:srgbClr val="383838"/>
                </a:solidFill>
                <a:latin typeface="Times New Roman" panose="02020603050405020304" pitchFamily="18" charset="0"/>
                <a:cs typeface="Times New Roman" panose="02020603050405020304" pitchFamily="18" charset="0"/>
              </a:rPr>
              <a:t>but </a:t>
            </a:r>
            <a:r>
              <a:rPr kumimoji="0" lang="en-IN" altLang="en-US" sz="1800" b="0" i="0" u="none" strike="noStrike" cap="none" normalizeH="0" baseline="0" dirty="0">
                <a:ln>
                  <a:noFill/>
                </a:ln>
                <a:solidFill>
                  <a:srgbClr val="383838"/>
                </a:solidFill>
                <a:effectLst/>
                <a:latin typeface="Times New Roman" panose="02020603050405020304" pitchFamily="18" charset="0"/>
                <a:cs typeface="Times New Roman" panose="02020603050405020304" pitchFamily="18" charset="0"/>
              </a:rPr>
              <a:t>closer to observed variance than NCUM-G.</a:t>
            </a:r>
            <a:endParaRPr kumimoji="0" lang="en-US" altLang="en-US" sz="1800" b="0" i="0" u="none" strike="noStrike" cap="none" normalizeH="0" baseline="0" dirty="0">
              <a:ln>
                <a:noFill/>
              </a:ln>
              <a:solidFill>
                <a:srgbClr val="383838"/>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383838"/>
                </a:solidFill>
                <a:effectLst/>
                <a:latin typeface="Times New Roman" panose="02020603050405020304" pitchFamily="18" charset="0"/>
                <a:cs typeface="Times New Roman" panose="02020603050405020304" pitchFamily="18" charset="0"/>
              </a:rPr>
              <a:t> </a:t>
            </a:r>
            <a:r>
              <a:rPr lang="en-IN" altLang="en-US" sz="1800" dirty="0">
                <a:solidFill>
                  <a:srgbClr val="383838"/>
                </a:solidFill>
                <a:latin typeface="Times New Roman" panose="02020603050405020304" pitchFamily="18" charset="0"/>
                <a:cs typeface="Times New Roman" panose="02020603050405020304" pitchFamily="18" charset="0"/>
              </a:rPr>
              <a:t>F</a:t>
            </a:r>
            <a:r>
              <a:rPr kumimoji="0" lang="en-IN" altLang="en-US" sz="1800" b="0" i="0" u="none" strike="noStrike" cap="none" normalizeH="0" baseline="0" dirty="0">
                <a:ln>
                  <a:noFill/>
                </a:ln>
                <a:solidFill>
                  <a:srgbClr val="383838"/>
                </a:solidFill>
                <a:effectLst/>
                <a:latin typeface="Times New Roman" panose="02020603050405020304" pitchFamily="18" charset="0"/>
                <a:cs typeface="Times New Roman" panose="02020603050405020304" pitchFamily="18" charset="0"/>
              </a:rPr>
              <a:t>orecast </a:t>
            </a:r>
            <a:r>
              <a:rPr kumimoji="0" lang="en-IN" altLang="en-US" sz="1800" b="1" i="0" u="none" strike="noStrike" cap="none" normalizeH="0" baseline="0" dirty="0">
                <a:ln>
                  <a:noFill/>
                </a:ln>
                <a:solidFill>
                  <a:srgbClr val="383838"/>
                </a:solidFill>
                <a:effectLst/>
                <a:latin typeface="Times New Roman" panose="02020603050405020304" pitchFamily="18" charset="0"/>
                <a:cs typeface="Times New Roman" panose="02020603050405020304" pitchFamily="18" charset="0"/>
              </a:rPr>
              <a:t>follow a similar pattern </a:t>
            </a:r>
            <a:r>
              <a:rPr kumimoji="0" lang="en-IN" altLang="en-US" sz="1800" b="0" i="0" u="none" strike="noStrike" cap="none" normalizeH="0" baseline="0" dirty="0">
                <a:ln>
                  <a:noFill/>
                </a:ln>
                <a:solidFill>
                  <a:srgbClr val="383838"/>
                </a:solidFill>
                <a:effectLst/>
                <a:latin typeface="Times New Roman" panose="02020603050405020304" pitchFamily="18" charset="0"/>
                <a:cs typeface="Times New Roman" panose="02020603050405020304" pitchFamily="18" charset="0"/>
              </a:rPr>
              <a:t>to the observations.</a:t>
            </a:r>
          </a:p>
          <a:p>
            <a:pPr marL="0" marR="0" lvl="0" indent="0" algn="l" defTabSz="914400" rtl="0" eaLnBrk="0" fontAlgn="base" latinLnBrk="0" hangingPunct="0">
              <a:lnSpc>
                <a:spcPct val="100000"/>
              </a:lnSpc>
              <a:spcBef>
                <a:spcPct val="0"/>
              </a:spcBef>
              <a:spcAft>
                <a:spcPct val="0"/>
              </a:spcAft>
              <a:buClrTx/>
              <a:buSzTx/>
              <a:buFontTx/>
              <a:buChar char="•"/>
              <a:tabLst/>
            </a:pPr>
            <a:r>
              <a:rPr lang="en-IN" altLang="en-US" sz="1800" dirty="0">
                <a:solidFill>
                  <a:srgbClr val="383838"/>
                </a:solidFill>
                <a:latin typeface="Times New Roman" panose="02020603050405020304" pitchFamily="18" charset="0"/>
                <a:cs typeface="Times New Roman" panose="02020603050405020304" pitchFamily="18" charset="0"/>
              </a:rPr>
              <a:t> L</a:t>
            </a:r>
            <a:r>
              <a:rPr kumimoji="0" lang="en-IN" altLang="en-US" sz="1800" b="0" i="0" u="none" strike="noStrike" cap="none" normalizeH="0" baseline="0" dirty="0">
                <a:ln>
                  <a:noFill/>
                </a:ln>
                <a:solidFill>
                  <a:srgbClr val="383838"/>
                </a:solidFill>
                <a:effectLst/>
                <a:latin typeface="Times New Roman" panose="02020603050405020304" pitchFamily="18" charset="0"/>
                <a:cs typeface="Times New Roman" panose="02020603050405020304" pitchFamily="18" charset="0"/>
              </a:rPr>
              <a:t>ess erratic in its forecasts compared to NCUM-G.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IN" altLang="en-US" sz="1800" b="0" i="0" u="none" strike="noStrike" cap="none" normalizeH="0" baseline="0" dirty="0">
                <a:ln>
                  <a:noFill/>
                </a:ln>
                <a:solidFill>
                  <a:srgbClr val="383838"/>
                </a:solidFill>
                <a:effectLst/>
                <a:latin typeface="Times New Roman" panose="02020603050405020304" pitchFamily="18" charset="0"/>
                <a:cs typeface="Times New Roman" panose="02020603050405020304" pitchFamily="18" charset="0"/>
              </a:rPr>
              <a:t> Forecast </a:t>
            </a:r>
            <a:r>
              <a:rPr kumimoji="0" lang="en-IN" altLang="en-US" sz="1800" b="1" i="0" u="none" strike="noStrike" cap="none" normalizeH="0" baseline="0" dirty="0">
                <a:ln>
                  <a:noFill/>
                </a:ln>
                <a:solidFill>
                  <a:srgbClr val="383838"/>
                </a:solidFill>
                <a:effectLst/>
                <a:latin typeface="Times New Roman" panose="02020603050405020304" pitchFamily="18" charset="0"/>
                <a:cs typeface="Times New Roman" panose="02020603050405020304" pitchFamily="18" charset="0"/>
              </a:rPr>
              <a:t>skill </a:t>
            </a:r>
            <a:r>
              <a:rPr lang="en-IN" altLang="en-US" sz="1800" b="1" dirty="0">
                <a:solidFill>
                  <a:srgbClr val="383838"/>
                </a:solidFill>
                <a:latin typeface="Times New Roman" panose="02020603050405020304" pitchFamily="18" charset="0"/>
                <a:cs typeface="Times New Roman" panose="02020603050405020304" pitchFamily="18" charset="0"/>
              </a:rPr>
              <a:t>varies</a:t>
            </a:r>
            <a:r>
              <a:rPr kumimoji="0" lang="en-IN" altLang="en-US" sz="1800" b="1" i="0" u="none" strike="noStrike" cap="none" normalizeH="0" baseline="0" dirty="0">
                <a:ln>
                  <a:noFill/>
                </a:ln>
                <a:solidFill>
                  <a:srgbClr val="383838"/>
                </a:solidFill>
                <a:effectLst/>
                <a:latin typeface="Times New Roman" panose="02020603050405020304" pitchFamily="18" charset="0"/>
                <a:cs typeface="Times New Roman" panose="02020603050405020304" pitchFamily="18" charset="0"/>
              </a:rPr>
              <a:t> with increasing lead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IN" altLang="en-US" sz="1800" b="1" i="0" u="none" strike="noStrike" cap="none" normalizeH="0" baseline="0" dirty="0">
                <a:ln>
                  <a:noFill/>
                </a:ln>
                <a:solidFill>
                  <a:srgbClr val="383838"/>
                </a:solidFill>
                <a:effectLst/>
                <a:latin typeface="Times New Roman" panose="02020603050405020304" pitchFamily="18" charset="0"/>
                <a:cs typeface="Times New Roman" panose="02020603050405020304" pitchFamily="18" charset="0"/>
              </a:rPr>
              <a:t> </a:t>
            </a:r>
            <a:r>
              <a:rPr lang="en-IN" altLang="en-US" sz="1800" dirty="0">
                <a:solidFill>
                  <a:srgbClr val="383838"/>
                </a:solidFill>
                <a:latin typeface="Times New Roman" panose="02020603050405020304" pitchFamily="18" charset="0"/>
                <a:cs typeface="Times New Roman" panose="02020603050405020304" pitchFamily="18" charset="0"/>
              </a:rPr>
              <a:t>C</a:t>
            </a:r>
            <a:r>
              <a:rPr kumimoji="0" lang="en-IN" altLang="en-US" sz="1800" i="0" u="none" strike="noStrike" cap="none" normalizeH="0" baseline="0" dirty="0">
                <a:ln>
                  <a:noFill/>
                </a:ln>
                <a:solidFill>
                  <a:srgbClr val="383838"/>
                </a:solidFill>
                <a:effectLst/>
                <a:latin typeface="Times New Roman" panose="02020603050405020304" pitchFamily="18" charset="0"/>
                <a:cs typeface="Times New Roman" panose="02020603050405020304" pitchFamily="18" charset="0"/>
              </a:rPr>
              <a:t>onsistently overestimating variance </a:t>
            </a:r>
            <a:r>
              <a:rPr lang="en-IN" altLang="en-US" sz="1800" b="1" dirty="0">
                <a:solidFill>
                  <a:srgbClr val="383838"/>
                </a:solidFill>
                <a:latin typeface="Times New Roman" panose="02020603050405020304" pitchFamily="18" charset="0"/>
                <a:cs typeface="Times New Roman" panose="02020603050405020304" pitchFamily="18" charset="0"/>
              </a:rPr>
              <a:t>-&gt;</a:t>
            </a:r>
            <a:r>
              <a:rPr kumimoji="0" lang="en-IN" altLang="en-US" sz="1800" b="1" i="0" u="none" strike="noStrike" cap="none" normalizeH="0" baseline="0" dirty="0">
                <a:ln>
                  <a:noFill/>
                </a:ln>
                <a:solidFill>
                  <a:srgbClr val="383838"/>
                </a:solidFill>
                <a:effectLst/>
                <a:latin typeface="Times New Roman" panose="02020603050405020304" pitchFamily="18" charset="0"/>
                <a:cs typeface="Times New Roman" panose="02020603050405020304" pitchFamily="18" charset="0"/>
              </a:rPr>
              <a:t> </a:t>
            </a:r>
            <a:r>
              <a:rPr kumimoji="0" lang="en-IN" altLang="en-US" sz="1800" i="0" u="none" strike="noStrike" cap="none" normalizeH="0" baseline="0" dirty="0">
                <a:ln>
                  <a:noFill/>
                </a:ln>
                <a:solidFill>
                  <a:srgbClr val="383838"/>
                </a:solidFill>
                <a:effectLst/>
                <a:latin typeface="Times New Roman" panose="02020603050405020304" pitchFamily="18" charset="0"/>
                <a:cs typeface="Times New Roman" panose="02020603050405020304" pitchFamily="18" charset="0"/>
              </a:rPr>
              <a:t> </a:t>
            </a:r>
            <a:r>
              <a:rPr kumimoji="0" lang="en-IN" altLang="en-US" sz="1800" b="1" i="0" u="none" strike="noStrike" cap="none" normalizeH="0" baseline="0" dirty="0">
                <a:ln>
                  <a:noFill/>
                </a:ln>
                <a:solidFill>
                  <a:srgbClr val="383838"/>
                </a:solidFill>
                <a:effectLst/>
                <a:latin typeface="Times New Roman" panose="02020603050405020304" pitchFamily="18" charset="0"/>
                <a:cs typeface="Times New Roman" panose="02020603050405020304" pitchFamily="18" charset="0"/>
              </a:rPr>
              <a:t>statistical downscaling </a:t>
            </a:r>
            <a:r>
              <a:rPr kumimoji="0" lang="en-IN" altLang="en-US" sz="1800" i="0" u="none" strike="noStrike" cap="none" normalizeH="0" baseline="0" dirty="0">
                <a:ln>
                  <a:noFill/>
                </a:ln>
                <a:solidFill>
                  <a:srgbClr val="383838"/>
                </a:solidFill>
                <a:effectLst/>
                <a:latin typeface="Times New Roman" panose="02020603050405020304" pitchFamily="18" charset="0"/>
                <a:cs typeface="Times New Roman" panose="02020603050405020304" pitchFamily="18" charset="0"/>
              </a:rPr>
              <a:t>or </a:t>
            </a:r>
            <a:r>
              <a:rPr kumimoji="0" lang="en-IN" altLang="en-US" sz="1800" b="1" i="0" u="none" strike="noStrike" cap="none" normalizeH="0" baseline="0" dirty="0">
                <a:ln>
                  <a:noFill/>
                </a:ln>
                <a:solidFill>
                  <a:srgbClr val="383838"/>
                </a:solidFill>
                <a:effectLst/>
                <a:latin typeface="Times New Roman" panose="02020603050405020304" pitchFamily="18" charset="0"/>
                <a:cs typeface="Times New Roman" panose="02020603050405020304" pitchFamily="18" charset="0"/>
              </a:rPr>
              <a:t>bias correction </a:t>
            </a:r>
            <a:r>
              <a:rPr kumimoji="0" lang="en-IN" altLang="en-US" sz="1800" i="0" u="none" strike="noStrike" cap="none" normalizeH="0" baseline="0" dirty="0">
                <a:ln>
                  <a:noFill/>
                </a:ln>
                <a:solidFill>
                  <a:srgbClr val="383838"/>
                </a:solidFill>
                <a:effectLst/>
                <a:latin typeface="Times New Roman" panose="02020603050405020304" pitchFamily="18" charset="0"/>
                <a:cs typeface="Times New Roman" panose="02020603050405020304" pitchFamily="18" charset="0"/>
              </a:rPr>
              <a:t>methods will help</a:t>
            </a:r>
          </a:p>
          <a:p>
            <a:pPr marL="0" marR="0" lvl="0" indent="0" algn="l" defTabSz="914400" rtl="0" eaLnBrk="0" fontAlgn="base" latinLnBrk="0" hangingPunct="0">
              <a:lnSpc>
                <a:spcPct val="100000"/>
              </a:lnSpc>
              <a:spcBef>
                <a:spcPct val="0"/>
              </a:spcBef>
              <a:spcAft>
                <a:spcPct val="0"/>
              </a:spcAft>
              <a:buClrTx/>
              <a:buSzTx/>
              <a:buFontTx/>
              <a:buChar char="•"/>
              <a:tabLst/>
            </a:pPr>
            <a:r>
              <a:rPr lang="en-IN" altLang="en-US" sz="1800" dirty="0">
                <a:latin typeface="Times New Roman" panose="02020603050405020304" pitchFamily="18" charset="0"/>
                <a:cs typeface="Times New Roman" panose="02020603050405020304" pitchFamily="18" charset="0"/>
              </a:rPr>
              <a:t> </a:t>
            </a:r>
            <a:r>
              <a:rPr lang="en-IN" altLang="en-US" sz="1800" b="1" dirty="0">
                <a:latin typeface="Times New Roman" panose="02020603050405020304" pitchFamily="18" charset="0"/>
                <a:cs typeface="Times New Roman" panose="02020603050405020304" pitchFamily="18" charset="0"/>
              </a:rPr>
              <a:t>Day 1 </a:t>
            </a:r>
            <a:r>
              <a:rPr lang="en-IN" altLang="en-US" sz="1800" dirty="0">
                <a:latin typeface="Times New Roman" panose="02020603050405020304" pitchFamily="18" charset="0"/>
                <a:cs typeface="Times New Roman" panose="02020603050405020304" pitchFamily="18" charset="0"/>
              </a:rPr>
              <a:t>– really needs Bias correction as it shows most erratic features</a:t>
            </a:r>
            <a:r>
              <a:rPr kumimoji="0" lang="en-IN"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Google Shape;579;p78">
            <a:extLst>
              <a:ext uri="{FF2B5EF4-FFF2-40B4-BE49-F238E27FC236}">
                <a16:creationId xmlns:a16="http://schemas.microsoft.com/office/drawing/2014/main" id="{EF08D365-FFFA-38BB-7CEE-650792386BF3}"/>
              </a:ext>
            </a:extLst>
          </p:cNvPr>
          <p:cNvSpPr txBox="1">
            <a:spLocks/>
          </p:cNvSpPr>
          <p:nvPr/>
        </p:nvSpPr>
        <p:spPr>
          <a:xfrm>
            <a:off x="1497935" y="983323"/>
            <a:ext cx="1509454" cy="52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en-IN" sz="2400" dirty="0">
                <a:latin typeface="Times New Roman" panose="02020603050405020304" pitchFamily="18" charset="0"/>
                <a:cs typeface="Times New Roman" panose="02020603050405020304" pitchFamily="18" charset="0"/>
              </a:rPr>
              <a:t>NCUM-G</a:t>
            </a:r>
            <a:endParaRPr lang="en-IN" dirty="0">
              <a:latin typeface="Times New Roman" panose="02020603050405020304" pitchFamily="18" charset="0"/>
              <a:cs typeface="Times New Roman" panose="02020603050405020304" pitchFamily="18" charset="0"/>
            </a:endParaRPr>
          </a:p>
        </p:txBody>
      </p:sp>
      <p:cxnSp>
        <p:nvCxnSpPr>
          <p:cNvPr id="5" name="Google Shape;588;p78">
            <a:extLst>
              <a:ext uri="{FF2B5EF4-FFF2-40B4-BE49-F238E27FC236}">
                <a16:creationId xmlns:a16="http://schemas.microsoft.com/office/drawing/2014/main" id="{521445DF-657E-D1E7-8255-94F21F0DCB34}"/>
              </a:ext>
            </a:extLst>
          </p:cNvPr>
          <p:cNvCxnSpPr/>
          <p:nvPr/>
        </p:nvCxnSpPr>
        <p:spPr>
          <a:xfrm>
            <a:off x="1867200" y="1511923"/>
            <a:ext cx="647100" cy="0"/>
          </a:xfrm>
          <a:prstGeom prst="straightConnector1">
            <a:avLst/>
          </a:prstGeom>
          <a:noFill/>
          <a:ln w="19050" cap="flat" cmpd="sng">
            <a:solidFill>
              <a:schemeClr val="dk1"/>
            </a:solidFill>
            <a:prstDash val="solid"/>
            <a:round/>
            <a:headEnd type="none" w="med" len="med"/>
            <a:tailEnd type="none" w="med" len="med"/>
          </a:ln>
        </p:spPr>
      </p:cxnSp>
      <p:sp>
        <p:nvSpPr>
          <p:cNvPr id="8" name="TextBox 7">
            <a:extLst>
              <a:ext uri="{FF2B5EF4-FFF2-40B4-BE49-F238E27FC236}">
                <a16:creationId xmlns:a16="http://schemas.microsoft.com/office/drawing/2014/main" id="{B4E7BD56-2439-C142-8CFE-4011D2EEA380}"/>
              </a:ext>
            </a:extLst>
          </p:cNvPr>
          <p:cNvSpPr txBox="1"/>
          <p:nvPr/>
        </p:nvSpPr>
        <p:spPr>
          <a:xfrm>
            <a:off x="585932" y="1612497"/>
            <a:ext cx="3986068" cy="31700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IN"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Forecasts tend to </a:t>
            </a:r>
            <a:r>
              <a:rPr kumimoji="0" lang="en-IN"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overestimate variance</a:t>
            </a:r>
            <a:r>
              <a:rPr kumimoji="0" lang="en-IN"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particularly in high-variance periods.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IN" altLang="en-US" sz="2000" dirty="0">
                <a:latin typeface="Times New Roman" panose="02020603050405020304" pitchFamily="18" charset="0"/>
                <a:cs typeface="Times New Roman" panose="02020603050405020304" pitchFamily="18" charset="0"/>
              </a:rPr>
              <a:t>F</a:t>
            </a:r>
            <a:r>
              <a:rPr kumimoji="0" lang="en-IN"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orecast </a:t>
            </a:r>
            <a:r>
              <a:rPr kumimoji="0" lang="en-IN"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follow a similar pattern </a:t>
            </a:r>
            <a:r>
              <a:rPr kumimoji="0" lang="en-IN"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the observations.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IN"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Forecast </a:t>
            </a:r>
            <a:r>
              <a:rPr kumimoji="0" lang="en-IN"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skill drops with increasing lead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IN"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IN" altLang="en-US" sz="2000" dirty="0">
                <a:latin typeface="Times New Roman" panose="02020603050405020304" pitchFamily="18" charset="0"/>
                <a:cs typeface="Times New Roman" panose="02020603050405020304" pitchFamily="18" charset="0"/>
              </a:rPr>
              <a:t>C</a:t>
            </a:r>
            <a:r>
              <a:rPr kumimoji="0" lang="en-IN"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onsistently overestimating variance </a:t>
            </a:r>
            <a:r>
              <a:rPr lang="en-IN" altLang="en-US" sz="2000" b="1" dirty="0">
                <a:latin typeface="Times New Roman" panose="02020603050405020304" pitchFamily="18" charset="0"/>
                <a:cs typeface="Times New Roman" panose="02020603050405020304" pitchFamily="18" charset="0"/>
              </a:rPr>
              <a:t>-&gt;</a:t>
            </a:r>
            <a:r>
              <a:rPr kumimoji="0" lang="en-IN"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IN"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IN"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statistical downscaling </a:t>
            </a:r>
            <a:r>
              <a:rPr kumimoji="0" lang="en-IN"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or </a:t>
            </a:r>
            <a:r>
              <a:rPr kumimoji="0" lang="en-IN"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bias correction </a:t>
            </a:r>
            <a:r>
              <a:rPr kumimoji="0" lang="en-IN"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methods will help </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21648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483"/>
        <p:cNvGrpSpPr/>
        <p:nvPr/>
      </p:nvGrpSpPr>
      <p:grpSpPr>
        <a:xfrm>
          <a:off x="0" y="0"/>
          <a:ext cx="0" cy="0"/>
          <a:chOff x="0" y="0"/>
          <a:chExt cx="0" cy="0"/>
        </a:xfrm>
      </p:grpSpPr>
      <p:sp>
        <p:nvSpPr>
          <p:cNvPr id="484" name="Google Shape;484;p70"/>
          <p:cNvSpPr txBox="1">
            <a:spLocks noGrp="1"/>
          </p:cNvSpPr>
          <p:nvPr>
            <p:ph type="title" idx="15"/>
          </p:nvPr>
        </p:nvSpPr>
        <p:spPr>
          <a:xfrm>
            <a:off x="689474" y="2031990"/>
            <a:ext cx="34164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b="1" dirty="0">
                <a:solidFill>
                  <a:schemeClr val="lt1"/>
                </a:solidFill>
                <a:latin typeface="Times New Roman" panose="02020603050405020304" pitchFamily="18" charset="0"/>
                <a:cs typeface="Times New Roman" panose="02020603050405020304" pitchFamily="18" charset="0"/>
              </a:rPr>
              <a:t>Table of Contents</a:t>
            </a:r>
            <a:endParaRPr sz="4400" b="1" dirty="0">
              <a:solidFill>
                <a:schemeClr val="lt1"/>
              </a:solidFill>
              <a:latin typeface="Times New Roman" panose="02020603050405020304" pitchFamily="18" charset="0"/>
              <a:cs typeface="Times New Roman" panose="02020603050405020304" pitchFamily="18" charset="0"/>
            </a:endParaRPr>
          </a:p>
        </p:txBody>
      </p:sp>
      <p:sp>
        <p:nvSpPr>
          <p:cNvPr id="486" name="Google Shape;486;p70"/>
          <p:cNvSpPr txBox="1">
            <a:spLocks noGrp="1"/>
          </p:cNvSpPr>
          <p:nvPr>
            <p:ph type="title" idx="5"/>
          </p:nvPr>
        </p:nvSpPr>
        <p:spPr>
          <a:xfrm>
            <a:off x="5451879" y="242953"/>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dk1"/>
                </a:solidFill>
                <a:latin typeface="Times New Roman" panose="02020603050405020304" pitchFamily="18" charset="0"/>
                <a:cs typeface="Times New Roman" panose="02020603050405020304" pitchFamily="18" charset="0"/>
              </a:rPr>
              <a:t>Project Goal</a:t>
            </a:r>
            <a:endParaRPr sz="2800" dirty="0">
              <a:solidFill>
                <a:schemeClr val="dk1"/>
              </a:solidFill>
              <a:latin typeface="Times New Roman" panose="02020603050405020304" pitchFamily="18" charset="0"/>
              <a:cs typeface="Times New Roman" panose="02020603050405020304" pitchFamily="18" charset="0"/>
            </a:endParaRPr>
          </a:p>
        </p:txBody>
      </p:sp>
      <p:sp>
        <p:nvSpPr>
          <p:cNvPr id="489" name="Google Shape;489;p70"/>
          <p:cNvSpPr txBox="1">
            <a:spLocks noGrp="1"/>
          </p:cNvSpPr>
          <p:nvPr>
            <p:ph type="title" idx="2"/>
          </p:nvPr>
        </p:nvSpPr>
        <p:spPr>
          <a:xfrm>
            <a:off x="4572000" y="277756"/>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00</a:t>
            </a:r>
            <a:endParaRPr dirty="0"/>
          </a:p>
        </p:txBody>
      </p:sp>
      <p:sp>
        <p:nvSpPr>
          <p:cNvPr id="490" name="Google Shape;490;p70"/>
          <p:cNvSpPr txBox="1">
            <a:spLocks noGrp="1"/>
          </p:cNvSpPr>
          <p:nvPr>
            <p:ph type="title" idx="3"/>
          </p:nvPr>
        </p:nvSpPr>
        <p:spPr>
          <a:xfrm>
            <a:off x="4572000" y="912472"/>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495" name="Google Shape;495;p70"/>
          <p:cNvSpPr txBox="1">
            <a:spLocks noGrp="1"/>
          </p:cNvSpPr>
          <p:nvPr>
            <p:ph type="title" idx="7"/>
          </p:nvPr>
        </p:nvSpPr>
        <p:spPr>
          <a:xfrm>
            <a:off x="4572000" y="154718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496" name="Google Shape;496;p70"/>
          <p:cNvSpPr txBox="1">
            <a:spLocks noGrp="1"/>
          </p:cNvSpPr>
          <p:nvPr>
            <p:ph type="title" idx="8"/>
          </p:nvPr>
        </p:nvSpPr>
        <p:spPr>
          <a:xfrm>
            <a:off x="4572000" y="303604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497" name="Google Shape;497;p70"/>
          <p:cNvCxnSpPr/>
          <p:nvPr/>
        </p:nvCxnSpPr>
        <p:spPr>
          <a:xfrm>
            <a:off x="819525" y="3102205"/>
            <a:ext cx="647100" cy="0"/>
          </a:xfrm>
          <a:prstGeom prst="straightConnector1">
            <a:avLst/>
          </a:prstGeom>
          <a:noFill/>
          <a:ln w="19050" cap="flat" cmpd="sng">
            <a:solidFill>
              <a:schemeClr val="lt1"/>
            </a:solidFill>
            <a:prstDash val="solid"/>
            <a:round/>
            <a:headEnd type="none" w="med" len="med"/>
            <a:tailEnd type="none" w="med" len="med"/>
          </a:ln>
        </p:spPr>
      </p:cxnSp>
      <p:sp>
        <p:nvSpPr>
          <p:cNvPr id="9" name="Title 8">
            <a:extLst>
              <a:ext uri="{FF2B5EF4-FFF2-40B4-BE49-F238E27FC236}">
                <a16:creationId xmlns:a16="http://schemas.microsoft.com/office/drawing/2014/main" id="{3E62B0AA-DDD6-6306-5C8A-B37380419662}"/>
              </a:ext>
            </a:extLst>
          </p:cNvPr>
          <p:cNvSpPr>
            <a:spLocks noGrp="1"/>
          </p:cNvSpPr>
          <p:nvPr>
            <p:ph type="title"/>
          </p:nvPr>
        </p:nvSpPr>
        <p:spPr>
          <a:xfrm>
            <a:off x="5451879" y="877672"/>
            <a:ext cx="3193800" cy="325200"/>
          </a:xfrm>
        </p:spPr>
        <p:txBody>
          <a:bodyPr/>
          <a:lstStyle/>
          <a:p>
            <a:r>
              <a:rPr lang="en-IN" sz="2800"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2" name="Title 8">
            <a:extLst>
              <a:ext uri="{FF2B5EF4-FFF2-40B4-BE49-F238E27FC236}">
                <a16:creationId xmlns:a16="http://schemas.microsoft.com/office/drawing/2014/main" id="{F5A7A86B-EE8F-B8B2-03C7-D662DC4AC459}"/>
              </a:ext>
            </a:extLst>
          </p:cNvPr>
          <p:cNvSpPr txBox="1">
            <a:spLocks/>
          </p:cNvSpPr>
          <p:nvPr/>
        </p:nvSpPr>
        <p:spPr>
          <a:xfrm>
            <a:off x="5451879" y="1921712"/>
            <a:ext cx="3193800" cy="32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Julius Sans One"/>
              <a:buNone/>
              <a:defRPr sz="1800" b="1" i="0" u="none" strike="noStrike" cap="none">
                <a:solidFill>
                  <a:schemeClr val="dk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9pPr>
          </a:lstStyle>
          <a:p>
            <a:r>
              <a:rPr lang="en-IN" sz="2800" dirty="0">
                <a:latin typeface="Times New Roman" panose="02020603050405020304" pitchFamily="18" charset="0"/>
                <a:cs typeface="Times New Roman" panose="02020603050405020304" pitchFamily="18" charset="0"/>
              </a:rPr>
              <a:t>Dynamic Downscaling verification</a:t>
            </a:r>
            <a:endParaRPr lang="en-IN" dirty="0">
              <a:latin typeface="Times New Roman" panose="02020603050405020304" pitchFamily="18" charset="0"/>
              <a:cs typeface="Times New Roman" panose="02020603050405020304" pitchFamily="18" charset="0"/>
            </a:endParaRPr>
          </a:p>
        </p:txBody>
      </p:sp>
      <p:sp>
        <p:nvSpPr>
          <p:cNvPr id="3" name="Title 8">
            <a:extLst>
              <a:ext uri="{FF2B5EF4-FFF2-40B4-BE49-F238E27FC236}">
                <a16:creationId xmlns:a16="http://schemas.microsoft.com/office/drawing/2014/main" id="{6A02CF65-6306-D259-8439-4421D5CD3E0B}"/>
              </a:ext>
            </a:extLst>
          </p:cNvPr>
          <p:cNvSpPr txBox="1">
            <a:spLocks/>
          </p:cNvSpPr>
          <p:nvPr/>
        </p:nvSpPr>
        <p:spPr>
          <a:xfrm>
            <a:off x="5451879" y="3181248"/>
            <a:ext cx="3193800" cy="32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Julius Sans One"/>
              <a:buNone/>
              <a:defRPr sz="1800" b="1" i="0" u="none" strike="noStrike" cap="none">
                <a:solidFill>
                  <a:schemeClr val="dk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9pPr>
          </a:lstStyle>
          <a:p>
            <a:r>
              <a:rPr lang="en-IN" sz="2800" dirty="0">
                <a:latin typeface="Times New Roman" panose="02020603050405020304" pitchFamily="18" charset="0"/>
                <a:cs typeface="Times New Roman" panose="02020603050405020304" pitchFamily="18" charset="0"/>
              </a:rPr>
              <a:t>Statistical Bias Corrections</a:t>
            </a:r>
            <a:endParaRPr lang="en-IN" dirty="0">
              <a:latin typeface="Times New Roman" panose="02020603050405020304" pitchFamily="18" charset="0"/>
              <a:cs typeface="Times New Roman" panose="02020603050405020304" pitchFamily="18" charset="0"/>
            </a:endParaRPr>
          </a:p>
        </p:txBody>
      </p:sp>
      <p:sp>
        <p:nvSpPr>
          <p:cNvPr id="4" name="Google Shape;496;p70">
            <a:extLst>
              <a:ext uri="{FF2B5EF4-FFF2-40B4-BE49-F238E27FC236}">
                <a16:creationId xmlns:a16="http://schemas.microsoft.com/office/drawing/2014/main" id="{2F8A9E43-DF37-6FF8-1299-C861B7D1B80A}"/>
              </a:ext>
            </a:extLst>
          </p:cNvPr>
          <p:cNvSpPr txBox="1">
            <a:spLocks/>
          </p:cNvSpPr>
          <p:nvPr/>
        </p:nvSpPr>
        <p:spPr>
          <a:xfrm>
            <a:off x="4572000" y="4117482"/>
            <a:ext cx="684600" cy="290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800"/>
              <a:buFont typeface="Julius Sans One"/>
              <a:buNone/>
              <a:defRPr sz="1800" b="1" i="0" u="none" strike="noStrike" cap="none">
                <a:solidFill>
                  <a:schemeClr val="dk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9pPr>
          </a:lstStyle>
          <a:p>
            <a:r>
              <a:rPr lang="en" dirty="0"/>
              <a:t>04</a:t>
            </a:r>
          </a:p>
        </p:txBody>
      </p:sp>
      <p:sp>
        <p:nvSpPr>
          <p:cNvPr id="5" name="Title 8">
            <a:extLst>
              <a:ext uri="{FF2B5EF4-FFF2-40B4-BE49-F238E27FC236}">
                <a16:creationId xmlns:a16="http://schemas.microsoft.com/office/drawing/2014/main" id="{F9162C33-6568-1DF6-A71D-D6BD7A30CDD2}"/>
              </a:ext>
            </a:extLst>
          </p:cNvPr>
          <p:cNvSpPr txBox="1">
            <a:spLocks/>
          </p:cNvSpPr>
          <p:nvPr/>
        </p:nvSpPr>
        <p:spPr>
          <a:xfrm>
            <a:off x="5451879" y="4262682"/>
            <a:ext cx="3193800" cy="32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Julius Sans One"/>
              <a:buNone/>
              <a:defRPr sz="1800" b="1" i="0" u="none" strike="noStrike" cap="none">
                <a:solidFill>
                  <a:schemeClr val="dk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9pPr>
          </a:lstStyle>
          <a:p>
            <a:r>
              <a:rPr lang="en-IN" sz="2800" dirty="0">
                <a:latin typeface="Times New Roman" panose="02020603050405020304" pitchFamily="18" charset="0"/>
                <a:cs typeface="Times New Roman" panose="02020603050405020304" pitchFamily="18" charset="0"/>
              </a:rPr>
              <a:t>Future Scopes</a:t>
            </a:r>
            <a:endParaRPr lang="en-IN" sz="1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6" name="Google Shape;490;p70">
            <a:extLst>
              <a:ext uri="{FF2B5EF4-FFF2-40B4-BE49-F238E27FC236}">
                <a16:creationId xmlns:a16="http://schemas.microsoft.com/office/drawing/2014/main" id="{22BFD72F-5F27-A7DB-9FB3-8233F00A5126}"/>
              </a:ext>
            </a:extLst>
          </p:cNvPr>
          <p:cNvSpPr txBox="1">
            <a:spLocks/>
          </p:cNvSpPr>
          <p:nvPr/>
        </p:nvSpPr>
        <p:spPr>
          <a:xfrm>
            <a:off x="4572000" y="4572201"/>
            <a:ext cx="684600" cy="290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800"/>
              <a:buFont typeface="Julius Sans One"/>
              <a:buNone/>
              <a:defRPr sz="1800" b="1" i="0" u="none" strike="noStrike" cap="none">
                <a:solidFill>
                  <a:schemeClr val="dk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9pPr>
          </a:lstStyle>
          <a:p>
            <a:r>
              <a:rPr lang="en" dirty="0"/>
              <a:t>05</a:t>
            </a:r>
          </a:p>
        </p:txBody>
      </p:sp>
      <p:sp>
        <p:nvSpPr>
          <p:cNvPr id="10" name="Title 8">
            <a:extLst>
              <a:ext uri="{FF2B5EF4-FFF2-40B4-BE49-F238E27FC236}">
                <a16:creationId xmlns:a16="http://schemas.microsoft.com/office/drawing/2014/main" id="{0D9C7700-09EB-5E70-74B4-14A8DCE879FC}"/>
              </a:ext>
            </a:extLst>
          </p:cNvPr>
          <p:cNvSpPr txBox="1">
            <a:spLocks/>
          </p:cNvSpPr>
          <p:nvPr/>
        </p:nvSpPr>
        <p:spPr>
          <a:xfrm>
            <a:off x="5451879" y="4572201"/>
            <a:ext cx="3193800" cy="32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Julius Sans One"/>
              <a:buNone/>
              <a:defRPr sz="1800" b="1" i="0" u="none" strike="noStrike" cap="none">
                <a:solidFill>
                  <a:schemeClr val="dk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9pPr>
          </a:lstStyle>
          <a:p>
            <a:r>
              <a:rPr lang="en-IN" sz="2800" dirty="0">
                <a:latin typeface="Times New Roman" panose="02020603050405020304" pitchFamily="18" charset="0"/>
                <a:cs typeface="Times New Roman" panose="02020603050405020304" pitchFamily="18" charset="0"/>
              </a:rPr>
              <a:t>References </a:t>
            </a:r>
            <a:endParaRPr lang="en-IN"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9">
          <a:extLst>
            <a:ext uri="{FF2B5EF4-FFF2-40B4-BE49-F238E27FC236}">
              <a16:creationId xmlns:a16="http://schemas.microsoft.com/office/drawing/2014/main" id="{0629A617-6B60-5BBE-097E-B9E394A47378}"/>
            </a:ext>
          </a:extLst>
        </p:cNvPr>
        <p:cNvGrpSpPr/>
        <p:nvPr/>
      </p:nvGrpSpPr>
      <p:grpSpPr>
        <a:xfrm>
          <a:off x="0" y="0"/>
          <a:ext cx="0" cy="0"/>
          <a:chOff x="0" y="0"/>
          <a:chExt cx="0" cy="0"/>
        </a:xfrm>
      </p:grpSpPr>
      <p:sp>
        <p:nvSpPr>
          <p:cNvPr id="793" name="Google Shape;793;p97">
            <a:extLst>
              <a:ext uri="{FF2B5EF4-FFF2-40B4-BE49-F238E27FC236}">
                <a16:creationId xmlns:a16="http://schemas.microsoft.com/office/drawing/2014/main" id="{C8074E9E-5E2F-9669-2BE5-2ED3C49360F2}"/>
              </a:ext>
            </a:extLst>
          </p:cNvPr>
          <p:cNvSpPr txBox="1">
            <a:spLocks noGrp="1"/>
          </p:cNvSpPr>
          <p:nvPr>
            <p:ph type="title" idx="2"/>
          </p:nvPr>
        </p:nvSpPr>
        <p:spPr>
          <a:xfrm>
            <a:off x="997666" y="3944839"/>
            <a:ext cx="2593217" cy="40827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latin typeface="Times New Roman" panose="02020603050405020304" pitchFamily="18" charset="0"/>
                <a:cs typeface="Times New Roman" panose="02020603050405020304" pitchFamily="18" charset="0"/>
              </a:rPr>
              <a:t>NCUM-G</a:t>
            </a:r>
            <a:endParaRPr sz="2400" dirty="0">
              <a:latin typeface="Times New Roman" panose="02020603050405020304" pitchFamily="18" charset="0"/>
              <a:cs typeface="Times New Roman" panose="02020603050405020304" pitchFamily="18" charset="0"/>
            </a:endParaRPr>
          </a:p>
        </p:txBody>
      </p:sp>
      <p:sp>
        <p:nvSpPr>
          <p:cNvPr id="798" name="Google Shape;798;p97">
            <a:extLst>
              <a:ext uri="{FF2B5EF4-FFF2-40B4-BE49-F238E27FC236}">
                <a16:creationId xmlns:a16="http://schemas.microsoft.com/office/drawing/2014/main" id="{5FAD1E63-CB15-F565-5BA1-AE8AB2C5CAA4}"/>
              </a:ext>
            </a:extLst>
          </p:cNvPr>
          <p:cNvSpPr txBox="1">
            <a:spLocks noGrp="1"/>
          </p:cNvSpPr>
          <p:nvPr>
            <p:ph type="title" idx="6"/>
          </p:nvPr>
        </p:nvSpPr>
        <p:spPr>
          <a:xfrm>
            <a:off x="1" y="238328"/>
            <a:ext cx="9143999"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lt1"/>
                </a:solidFill>
                <a:latin typeface="Times New Roman" panose="02020603050405020304" pitchFamily="18" charset="0"/>
                <a:cs typeface="Times New Roman" panose="02020603050405020304" pitchFamily="18" charset="0"/>
              </a:rPr>
              <a:t>Forecast verification – Time series</a:t>
            </a:r>
          </a:p>
        </p:txBody>
      </p:sp>
      <p:cxnSp>
        <p:nvCxnSpPr>
          <p:cNvPr id="799" name="Google Shape;799;p97">
            <a:extLst>
              <a:ext uri="{FF2B5EF4-FFF2-40B4-BE49-F238E27FC236}">
                <a16:creationId xmlns:a16="http://schemas.microsoft.com/office/drawing/2014/main" id="{0CA8FF93-DB7B-B17A-5EFE-3B2E271C68B6}"/>
              </a:ext>
            </a:extLst>
          </p:cNvPr>
          <p:cNvCxnSpPr/>
          <p:nvPr/>
        </p:nvCxnSpPr>
        <p:spPr>
          <a:xfrm>
            <a:off x="4212824" y="982794"/>
            <a:ext cx="647100" cy="0"/>
          </a:xfrm>
          <a:prstGeom prst="straightConnector1">
            <a:avLst/>
          </a:prstGeom>
          <a:noFill/>
          <a:ln w="19050" cap="flat" cmpd="sng">
            <a:solidFill>
              <a:schemeClr val="lt1"/>
            </a:solidFill>
            <a:prstDash val="solid"/>
            <a:round/>
            <a:headEnd type="none" w="med" len="med"/>
            <a:tailEnd type="none" w="med" len="med"/>
          </a:ln>
        </p:spPr>
      </p:cxnSp>
      <p:pic>
        <p:nvPicPr>
          <p:cNvPr id="5" name="Content Placeholder 7">
            <a:extLst>
              <a:ext uri="{FF2B5EF4-FFF2-40B4-BE49-F238E27FC236}">
                <a16:creationId xmlns:a16="http://schemas.microsoft.com/office/drawing/2014/main" id="{A96B99E9-99F4-D0FE-1AD5-8FE064F081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98661"/>
            <a:ext cx="4572000" cy="2538346"/>
          </a:xfrm>
          <a:prstGeom prst="rect">
            <a:avLst/>
          </a:prstGeom>
          <a:noFill/>
          <a:ln>
            <a:noFill/>
          </a:ln>
        </p:spPr>
      </p:pic>
      <p:cxnSp>
        <p:nvCxnSpPr>
          <p:cNvPr id="8" name="Google Shape;799;p97">
            <a:extLst>
              <a:ext uri="{FF2B5EF4-FFF2-40B4-BE49-F238E27FC236}">
                <a16:creationId xmlns:a16="http://schemas.microsoft.com/office/drawing/2014/main" id="{65FF685B-BD6C-33DA-DABF-C6179C974EA8}"/>
              </a:ext>
            </a:extLst>
          </p:cNvPr>
          <p:cNvCxnSpPr/>
          <p:nvPr/>
        </p:nvCxnSpPr>
        <p:spPr>
          <a:xfrm>
            <a:off x="1963673" y="4364357"/>
            <a:ext cx="647100" cy="0"/>
          </a:xfrm>
          <a:prstGeom prst="straightConnector1">
            <a:avLst/>
          </a:prstGeom>
          <a:noFill/>
          <a:ln w="19050" cap="flat" cmpd="sng">
            <a:solidFill>
              <a:schemeClr val="lt1"/>
            </a:solidFill>
            <a:prstDash val="solid"/>
            <a:round/>
            <a:headEnd type="none" w="med" len="med"/>
            <a:tailEnd type="none" w="med" len="med"/>
          </a:ln>
        </p:spPr>
      </p:cxnSp>
      <p:pic>
        <p:nvPicPr>
          <p:cNvPr id="9" name="Content Placeholder 9">
            <a:extLst>
              <a:ext uri="{FF2B5EF4-FFF2-40B4-BE49-F238E27FC236}">
                <a16:creationId xmlns:a16="http://schemas.microsoft.com/office/drawing/2014/main" id="{2E3309B9-C993-66CB-DE61-E16DF0EB6E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2000" y="1198661"/>
            <a:ext cx="4588550" cy="2538346"/>
          </a:xfrm>
          <a:prstGeom prst="rect">
            <a:avLst/>
          </a:prstGeom>
          <a:noFill/>
          <a:ln>
            <a:noFill/>
          </a:ln>
        </p:spPr>
      </p:pic>
      <p:sp>
        <p:nvSpPr>
          <p:cNvPr id="10" name="Google Shape;793;p97">
            <a:extLst>
              <a:ext uri="{FF2B5EF4-FFF2-40B4-BE49-F238E27FC236}">
                <a16:creationId xmlns:a16="http://schemas.microsoft.com/office/drawing/2014/main" id="{0673893D-CDC5-3A3E-E999-1126FF4F3574}"/>
              </a:ext>
            </a:extLst>
          </p:cNvPr>
          <p:cNvSpPr txBox="1">
            <a:spLocks/>
          </p:cNvSpPr>
          <p:nvPr/>
        </p:nvSpPr>
        <p:spPr>
          <a:xfrm>
            <a:off x="6284041" y="3944839"/>
            <a:ext cx="2593217" cy="4082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Julius Sans One"/>
              <a:buNone/>
              <a:defRPr sz="1800" b="1" i="0" u="none" strike="noStrike" cap="none">
                <a:solidFill>
                  <a:schemeClr val="lt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9pPr>
          </a:lstStyle>
          <a:p>
            <a:r>
              <a:rPr lang="en-IN" sz="2400" dirty="0">
                <a:latin typeface="Times New Roman" panose="02020603050405020304" pitchFamily="18" charset="0"/>
                <a:cs typeface="Times New Roman" panose="02020603050405020304" pitchFamily="18" charset="0"/>
              </a:rPr>
              <a:t>NCUM-R</a:t>
            </a:r>
          </a:p>
        </p:txBody>
      </p:sp>
      <p:cxnSp>
        <p:nvCxnSpPr>
          <p:cNvPr id="11" name="Google Shape;799;p97">
            <a:extLst>
              <a:ext uri="{FF2B5EF4-FFF2-40B4-BE49-F238E27FC236}">
                <a16:creationId xmlns:a16="http://schemas.microsoft.com/office/drawing/2014/main" id="{93D732E4-6821-47C2-7879-6D2A666BF48C}"/>
              </a:ext>
            </a:extLst>
          </p:cNvPr>
          <p:cNvCxnSpPr/>
          <p:nvPr/>
        </p:nvCxnSpPr>
        <p:spPr>
          <a:xfrm>
            <a:off x="7250048" y="4364357"/>
            <a:ext cx="647100"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6393536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18">
          <a:extLst>
            <a:ext uri="{FF2B5EF4-FFF2-40B4-BE49-F238E27FC236}">
              <a16:creationId xmlns:a16="http://schemas.microsoft.com/office/drawing/2014/main" id="{4A9B681E-3408-A9E8-9A56-B117B667E9A2}"/>
            </a:ext>
          </a:extLst>
        </p:cNvPr>
        <p:cNvGrpSpPr/>
        <p:nvPr/>
      </p:nvGrpSpPr>
      <p:grpSpPr>
        <a:xfrm>
          <a:off x="0" y="0"/>
          <a:ext cx="0" cy="0"/>
          <a:chOff x="0" y="0"/>
          <a:chExt cx="0" cy="0"/>
        </a:xfrm>
      </p:grpSpPr>
      <p:sp>
        <p:nvSpPr>
          <p:cNvPr id="17" name="Google Shape;579;p78">
            <a:extLst>
              <a:ext uri="{FF2B5EF4-FFF2-40B4-BE49-F238E27FC236}">
                <a16:creationId xmlns:a16="http://schemas.microsoft.com/office/drawing/2014/main" id="{078F19FC-57EC-4B2C-8291-4D74E44E9AD6}"/>
              </a:ext>
            </a:extLst>
          </p:cNvPr>
          <p:cNvSpPr txBox="1">
            <a:spLocks noGrp="1"/>
          </p:cNvSpPr>
          <p:nvPr>
            <p:ph type="title"/>
          </p:nvPr>
        </p:nvSpPr>
        <p:spPr>
          <a:xfrm>
            <a:off x="424214" y="147752"/>
            <a:ext cx="3366735"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QQ plot - Rainfall</a:t>
            </a:r>
            <a:endParaRPr dirty="0">
              <a:latin typeface="Times New Roman" panose="02020603050405020304" pitchFamily="18" charset="0"/>
              <a:cs typeface="Times New Roman" panose="02020603050405020304" pitchFamily="18" charset="0"/>
            </a:endParaRPr>
          </a:p>
        </p:txBody>
      </p:sp>
      <p:cxnSp>
        <p:nvCxnSpPr>
          <p:cNvPr id="18" name="Google Shape;588;p78">
            <a:extLst>
              <a:ext uri="{FF2B5EF4-FFF2-40B4-BE49-F238E27FC236}">
                <a16:creationId xmlns:a16="http://schemas.microsoft.com/office/drawing/2014/main" id="{3815B7BB-2313-A1D0-910A-5AB8FFC97D98}"/>
              </a:ext>
            </a:extLst>
          </p:cNvPr>
          <p:cNvCxnSpPr/>
          <p:nvPr/>
        </p:nvCxnSpPr>
        <p:spPr>
          <a:xfrm>
            <a:off x="1878060" y="796690"/>
            <a:ext cx="647100" cy="0"/>
          </a:xfrm>
          <a:prstGeom prst="straightConnector1">
            <a:avLst/>
          </a:prstGeom>
          <a:noFill/>
          <a:ln w="19050" cap="flat" cmpd="sng">
            <a:solidFill>
              <a:schemeClr val="dk1"/>
            </a:solidFill>
            <a:prstDash val="solid"/>
            <a:round/>
            <a:headEnd type="none" w="med" len="med"/>
            <a:tailEnd type="none" w="med" len="med"/>
          </a:ln>
        </p:spPr>
      </p:cxnSp>
      <p:sp>
        <p:nvSpPr>
          <p:cNvPr id="19" name="Google Shape;579;p78">
            <a:extLst>
              <a:ext uri="{FF2B5EF4-FFF2-40B4-BE49-F238E27FC236}">
                <a16:creationId xmlns:a16="http://schemas.microsoft.com/office/drawing/2014/main" id="{2E3AC6DD-3353-B355-1766-10636C5E3F21}"/>
              </a:ext>
            </a:extLst>
          </p:cNvPr>
          <p:cNvSpPr txBox="1">
            <a:spLocks/>
          </p:cNvSpPr>
          <p:nvPr/>
        </p:nvSpPr>
        <p:spPr>
          <a:xfrm>
            <a:off x="6374735" y="147752"/>
            <a:ext cx="1509454" cy="52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en-IN" sz="2400" dirty="0">
                <a:latin typeface="Times New Roman" panose="02020603050405020304" pitchFamily="18" charset="0"/>
                <a:cs typeface="Times New Roman" panose="02020603050405020304" pitchFamily="18" charset="0"/>
              </a:rPr>
              <a:t>NCUM-G</a:t>
            </a:r>
            <a:endParaRPr lang="en-IN" dirty="0">
              <a:latin typeface="Times New Roman" panose="02020603050405020304" pitchFamily="18" charset="0"/>
              <a:cs typeface="Times New Roman" panose="02020603050405020304" pitchFamily="18" charset="0"/>
            </a:endParaRPr>
          </a:p>
        </p:txBody>
      </p:sp>
      <p:cxnSp>
        <p:nvCxnSpPr>
          <p:cNvPr id="20" name="Google Shape;588;p78">
            <a:extLst>
              <a:ext uri="{FF2B5EF4-FFF2-40B4-BE49-F238E27FC236}">
                <a16:creationId xmlns:a16="http://schemas.microsoft.com/office/drawing/2014/main" id="{EB2D84F6-A284-DEE9-9C8B-FC0059DBD09A}"/>
              </a:ext>
            </a:extLst>
          </p:cNvPr>
          <p:cNvCxnSpPr/>
          <p:nvPr/>
        </p:nvCxnSpPr>
        <p:spPr>
          <a:xfrm>
            <a:off x="6744000" y="676352"/>
            <a:ext cx="647100" cy="0"/>
          </a:xfrm>
          <a:prstGeom prst="straightConnector1">
            <a:avLst/>
          </a:prstGeom>
          <a:noFill/>
          <a:ln w="19050" cap="flat" cmpd="sng">
            <a:solidFill>
              <a:schemeClr val="dk1"/>
            </a:solidFill>
            <a:prstDash val="solid"/>
            <a:round/>
            <a:headEnd type="none" w="med" len="med"/>
            <a:tailEnd type="none" w="med" len="med"/>
          </a:ln>
        </p:spPr>
      </p:cxnSp>
      <p:pic>
        <p:nvPicPr>
          <p:cNvPr id="9" name="Content Placeholder 7">
            <a:extLst>
              <a:ext uri="{FF2B5EF4-FFF2-40B4-BE49-F238E27FC236}">
                <a16:creationId xmlns:a16="http://schemas.microsoft.com/office/drawing/2014/main" id="{8F855EE5-B17C-DDE8-B82C-CEF2DDD04E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57300" y="1204952"/>
            <a:ext cx="6473607" cy="3494960"/>
          </a:xfrm>
          <a:prstGeom prst="rect">
            <a:avLst/>
          </a:prstGeom>
        </p:spPr>
      </p:pic>
    </p:spTree>
    <p:extLst>
      <p:ext uri="{BB962C8B-B14F-4D97-AF65-F5344CB8AC3E}">
        <p14:creationId xmlns:p14="http://schemas.microsoft.com/office/powerpoint/2010/main" val="886773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18">
          <a:extLst>
            <a:ext uri="{FF2B5EF4-FFF2-40B4-BE49-F238E27FC236}">
              <a16:creationId xmlns:a16="http://schemas.microsoft.com/office/drawing/2014/main" id="{A1B0BD4B-8D78-2732-BF06-2869D69F6974}"/>
            </a:ext>
          </a:extLst>
        </p:cNvPr>
        <p:cNvGrpSpPr/>
        <p:nvPr/>
      </p:nvGrpSpPr>
      <p:grpSpPr>
        <a:xfrm>
          <a:off x="0" y="0"/>
          <a:ext cx="0" cy="0"/>
          <a:chOff x="0" y="0"/>
          <a:chExt cx="0" cy="0"/>
        </a:xfrm>
      </p:grpSpPr>
      <p:sp>
        <p:nvSpPr>
          <p:cNvPr id="17" name="Google Shape;579;p78">
            <a:extLst>
              <a:ext uri="{FF2B5EF4-FFF2-40B4-BE49-F238E27FC236}">
                <a16:creationId xmlns:a16="http://schemas.microsoft.com/office/drawing/2014/main" id="{FD33731C-A18F-6BB0-D2BE-9E3716E9BB71}"/>
              </a:ext>
            </a:extLst>
          </p:cNvPr>
          <p:cNvSpPr txBox="1">
            <a:spLocks noGrp="1"/>
          </p:cNvSpPr>
          <p:nvPr>
            <p:ph type="title"/>
          </p:nvPr>
        </p:nvSpPr>
        <p:spPr>
          <a:xfrm>
            <a:off x="424214" y="147752"/>
            <a:ext cx="3366735"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QQ plot - Rainfall</a:t>
            </a:r>
            <a:endParaRPr dirty="0">
              <a:latin typeface="Times New Roman" panose="02020603050405020304" pitchFamily="18" charset="0"/>
              <a:cs typeface="Times New Roman" panose="02020603050405020304" pitchFamily="18" charset="0"/>
            </a:endParaRPr>
          </a:p>
        </p:txBody>
      </p:sp>
      <p:cxnSp>
        <p:nvCxnSpPr>
          <p:cNvPr id="18" name="Google Shape;588;p78">
            <a:extLst>
              <a:ext uri="{FF2B5EF4-FFF2-40B4-BE49-F238E27FC236}">
                <a16:creationId xmlns:a16="http://schemas.microsoft.com/office/drawing/2014/main" id="{AE37B87D-A7F2-3788-EEAD-18C6742E8ECC}"/>
              </a:ext>
            </a:extLst>
          </p:cNvPr>
          <p:cNvCxnSpPr/>
          <p:nvPr/>
        </p:nvCxnSpPr>
        <p:spPr>
          <a:xfrm>
            <a:off x="1878060" y="796690"/>
            <a:ext cx="647100" cy="0"/>
          </a:xfrm>
          <a:prstGeom prst="straightConnector1">
            <a:avLst/>
          </a:prstGeom>
          <a:noFill/>
          <a:ln w="19050" cap="flat" cmpd="sng">
            <a:solidFill>
              <a:schemeClr val="dk1"/>
            </a:solidFill>
            <a:prstDash val="solid"/>
            <a:round/>
            <a:headEnd type="none" w="med" len="med"/>
            <a:tailEnd type="none" w="med" len="med"/>
          </a:ln>
        </p:spPr>
      </p:cxnSp>
      <p:sp>
        <p:nvSpPr>
          <p:cNvPr id="19" name="Google Shape;579;p78">
            <a:extLst>
              <a:ext uri="{FF2B5EF4-FFF2-40B4-BE49-F238E27FC236}">
                <a16:creationId xmlns:a16="http://schemas.microsoft.com/office/drawing/2014/main" id="{86B9AE36-8A0D-FD43-B175-4EBBEC87DED5}"/>
              </a:ext>
            </a:extLst>
          </p:cNvPr>
          <p:cNvSpPr txBox="1">
            <a:spLocks/>
          </p:cNvSpPr>
          <p:nvPr/>
        </p:nvSpPr>
        <p:spPr>
          <a:xfrm>
            <a:off x="6374735" y="147752"/>
            <a:ext cx="1509454" cy="52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l"/>
            <a:r>
              <a:rPr lang="en-IN" sz="2400" dirty="0">
                <a:latin typeface="Times New Roman" panose="02020603050405020304" pitchFamily="18" charset="0"/>
                <a:cs typeface="Times New Roman" panose="02020603050405020304" pitchFamily="18" charset="0"/>
              </a:rPr>
              <a:t>NCUM-R</a:t>
            </a:r>
            <a:endParaRPr lang="en-IN" dirty="0">
              <a:latin typeface="Times New Roman" panose="02020603050405020304" pitchFamily="18" charset="0"/>
              <a:cs typeface="Times New Roman" panose="02020603050405020304" pitchFamily="18" charset="0"/>
            </a:endParaRPr>
          </a:p>
        </p:txBody>
      </p:sp>
      <p:cxnSp>
        <p:nvCxnSpPr>
          <p:cNvPr id="20" name="Google Shape;588;p78">
            <a:extLst>
              <a:ext uri="{FF2B5EF4-FFF2-40B4-BE49-F238E27FC236}">
                <a16:creationId xmlns:a16="http://schemas.microsoft.com/office/drawing/2014/main" id="{0095AD88-6040-B9EB-4287-C9DDB39C8219}"/>
              </a:ext>
            </a:extLst>
          </p:cNvPr>
          <p:cNvCxnSpPr/>
          <p:nvPr/>
        </p:nvCxnSpPr>
        <p:spPr>
          <a:xfrm>
            <a:off x="6744000" y="676352"/>
            <a:ext cx="647100" cy="0"/>
          </a:xfrm>
          <a:prstGeom prst="straightConnector1">
            <a:avLst/>
          </a:prstGeom>
          <a:noFill/>
          <a:ln w="19050" cap="flat" cmpd="sng">
            <a:solidFill>
              <a:schemeClr val="dk1"/>
            </a:solidFill>
            <a:prstDash val="solid"/>
            <a:round/>
            <a:headEnd type="none" w="med" len="med"/>
            <a:tailEnd type="none" w="med" len="med"/>
          </a:ln>
        </p:spPr>
      </p:cxnSp>
      <p:pic>
        <p:nvPicPr>
          <p:cNvPr id="9" name="Content Placeholder 7">
            <a:extLst>
              <a:ext uri="{FF2B5EF4-FFF2-40B4-BE49-F238E27FC236}">
                <a16:creationId xmlns:a16="http://schemas.microsoft.com/office/drawing/2014/main" id="{3027ED68-9F3A-1FC4-B238-151D6AEC95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3092" y="1204952"/>
            <a:ext cx="6317815" cy="3494960"/>
          </a:xfrm>
          <a:prstGeom prst="rect">
            <a:avLst/>
          </a:prstGeom>
        </p:spPr>
      </p:pic>
      <p:pic>
        <p:nvPicPr>
          <p:cNvPr id="10" name="Content Placeholder 9">
            <a:extLst>
              <a:ext uri="{FF2B5EF4-FFF2-40B4-BE49-F238E27FC236}">
                <a16:creationId xmlns:a16="http://schemas.microsoft.com/office/drawing/2014/main" id="{D743E838-20A0-2B65-523C-A59CA50C26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28819" y="1204937"/>
            <a:ext cx="6655370" cy="3494947"/>
          </a:xfrm>
          <a:prstGeom prst="rect">
            <a:avLst/>
          </a:prstGeom>
        </p:spPr>
      </p:pic>
    </p:spTree>
    <p:extLst>
      <p:ext uri="{BB962C8B-B14F-4D97-AF65-F5344CB8AC3E}">
        <p14:creationId xmlns:p14="http://schemas.microsoft.com/office/powerpoint/2010/main" val="3937304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5">
          <a:extLst>
            <a:ext uri="{FF2B5EF4-FFF2-40B4-BE49-F238E27FC236}">
              <a16:creationId xmlns:a16="http://schemas.microsoft.com/office/drawing/2014/main" id="{8ABF98B5-B97F-CE45-0F41-49C4C3874A3C}"/>
            </a:ext>
          </a:extLst>
        </p:cNvPr>
        <p:cNvGrpSpPr/>
        <p:nvPr/>
      </p:nvGrpSpPr>
      <p:grpSpPr>
        <a:xfrm>
          <a:off x="0" y="0"/>
          <a:ext cx="0" cy="0"/>
          <a:chOff x="0" y="0"/>
          <a:chExt cx="0" cy="0"/>
        </a:xfrm>
      </p:grpSpPr>
      <p:cxnSp>
        <p:nvCxnSpPr>
          <p:cNvPr id="738" name="Google Shape;738;p93">
            <a:extLst>
              <a:ext uri="{FF2B5EF4-FFF2-40B4-BE49-F238E27FC236}">
                <a16:creationId xmlns:a16="http://schemas.microsoft.com/office/drawing/2014/main" id="{8094666B-B9BE-1317-4C63-B11A62E234D3}"/>
              </a:ext>
            </a:extLst>
          </p:cNvPr>
          <p:cNvCxnSpPr/>
          <p:nvPr/>
        </p:nvCxnSpPr>
        <p:spPr>
          <a:xfrm>
            <a:off x="4181775" y="875010"/>
            <a:ext cx="647100" cy="0"/>
          </a:xfrm>
          <a:prstGeom prst="straightConnector1">
            <a:avLst/>
          </a:prstGeom>
          <a:noFill/>
          <a:ln w="19050" cap="flat" cmpd="sng">
            <a:solidFill>
              <a:schemeClr val="dk1"/>
            </a:solidFill>
            <a:prstDash val="solid"/>
            <a:round/>
            <a:headEnd type="none" w="med" len="med"/>
            <a:tailEnd type="none" w="med" len="med"/>
          </a:ln>
        </p:spPr>
      </p:cxnSp>
      <p:sp>
        <p:nvSpPr>
          <p:cNvPr id="739" name="Google Shape;739;p93">
            <a:extLst>
              <a:ext uri="{FF2B5EF4-FFF2-40B4-BE49-F238E27FC236}">
                <a16:creationId xmlns:a16="http://schemas.microsoft.com/office/drawing/2014/main" id="{A2A2CD77-6E85-CC10-4E04-0CC79DFA9BE8}"/>
              </a:ext>
            </a:extLst>
          </p:cNvPr>
          <p:cNvSpPr txBox="1">
            <a:spLocks noGrp="1"/>
          </p:cNvSpPr>
          <p:nvPr>
            <p:ph type="title" idx="8"/>
          </p:nvPr>
        </p:nvSpPr>
        <p:spPr>
          <a:xfrm>
            <a:off x="646550" y="130675"/>
            <a:ext cx="7710900" cy="528600"/>
          </a:xfrm>
          <a:prstGeom prst="rect">
            <a:avLst/>
          </a:prstGeom>
        </p:spPr>
        <p:txBody>
          <a:bodyPr spcFirstLastPara="1" wrap="square" lIns="91425" tIns="91425" rIns="91425" bIns="91425" anchor="t" anchorCtr="0">
            <a:noAutofit/>
          </a:bodyPr>
          <a:lstStyle/>
          <a:p>
            <a:r>
              <a:rPr lang="en" sz="3200" dirty="0">
                <a:latin typeface="Times New Roman" panose="02020603050405020304" pitchFamily="18" charset="0"/>
                <a:cs typeface="Times New Roman" panose="02020603050405020304" pitchFamily="18" charset="0"/>
              </a:rPr>
              <a:t>QQ plot - Rainfall</a:t>
            </a:r>
            <a:endParaRPr lang="en-IN" dirty="0"/>
          </a:p>
        </p:txBody>
      </p:sp>
      <p:graphicFrame>
        <p:nvGraphicFramePr>
          <p:cNvPr id="4" name="Table 3">
            <a:extLst>
              <a:ext uri="{FF2B5EF4-FFF2-40B4-BE49-F238E27FC236}">
                <a16:creationId xmlns:a16="http://schemas.microsoft.com/office/drawing/2014/main" id="{C1ABC1E5-BA32-069C-E96F-F1F3508C1C40}"/>
              </a:ext>
            </a:extLst>
          </p:cNvPr>
          <p:cNvGraphicFramePr>
            <a:graphicFrameLocks noGrp="1"/>
          </p:cNvGraphicFramePr>
          <p:nvPr>
            <p:extLst>
              <p:ext uri="{D42A27DB-BD31-4B8C-83A1-F6EECF244321}">
                <p14:modId xmlns:p14="http://schemas.microsoft.com/office/powerpoint/2010/main" val="653068032"/>
              </p:ext>
            </p:extLst>
          </p:nvPr>
        </p:nvGraphicFramePr>
        <p:xfrm>
          <a:off x="971550" y="1062990"/>
          <a:ext cx="7477125" cy="3017520"/>
        </p:xfrm>
        <a:graphic>
          <a:graphicData uri="http://schemas.openxmlformats.org/drawingml/2006/table">
            <a:tbl>
              <a:tblPr/>
              <a:tblGrid>
                <a:gridCol w="2257425">
                  <a:extLst>
                    <a:ext uri="{9D8B030D-6E8A-4147-A177-3AD203B41FA5}">
                      <a16:colId xmlns:a16="http://schemas.microsoft.com/office/drawing/2014/main" val="2834833603"/>
                    </a:ext>
                  </a:extLst>
                </a:gridCol>
                <a:gridCol w="2727325">
                  <a:extLst>
                    <a:ext uri="{9D8B030D-6E8A-4147-A177-3AD203B41FA5}">
                      <a16:colId xmlns:a16="http://schemas.microsoft.com/office/drawing/2014/main" val="2967638588"/>
                    </a:ext>
                  </a:extLst>
                </a:gridCol>
                <a:gridCol w="2492375">
                  <a:extLst>
                    <a:ext uri="{9D8B030D-6E8A-4147-A177-3AD203B41FA5}">
                      <a16:colId xmlns:a16="http://schemas.microsoft.com/office/drawing/2014/main" val="1103362668"/>
                    </a:ext>
                  </a:extLst>
                </a:gridCol>
              </a:tblGrid>
              <a:tr h="281940">
                <a:tc>
                  <a:txBody>
                    <a:bodyPr/>
                    <a:lstStyle/>
                    <a:p>
                      <a:r>
                        <a:rPr lang="en-IN" b="1" dirty="0"/>
                        <a:t>Feature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IN" b="1" dirty="0"/>
                        <a:t>NCUM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IN" b="1" dirty="0"/>
                        <a:t>NCUM 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16186344"/>
                  </a:ext>
                </a:extLst>
              </a:tr>
              <a:tr h="704850">
                <a:tc>
                  <a:txBody>
                    <a:bodyPr/>
                    <a:lstStyle/>
                    <a:p>
                      <a:r>
                        <a:rPr lang="en-IN" b="1" dirty="0"/>
                        <a:t>General Fit</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b="0" dirty="0"/>
                        <a:t>Curve follows 1:1 line at lower quantiles, and diverges sharply.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b="0" dirty="0"/>
                        <a:t>Curve follows 1:1 line at lower quantiles, and diverges but not as sharp as NCUM-G.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2695286"/>
                  </a:ext>
                </a:extLst>
              </a:tr>
              <a:tr h="281940">
                <a:tc>
                  <a:txBody>
                    <a:bodyPr/>
                    <a:lstStyle/>
                    <a:p>
                      <a:r>
                        <a:rPr lang="en-IN" b="1" dirty="0"/>
                        <a:t>High Quantile Behaviour</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Largely overestimates large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t>Overestimates large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163090"/>
                  </a:ext>
                </a:extLst>
              </a:tr>
              <a:tr h="704850">
                <a:tc>
                  <a:txBody>
                    <a:bodyPr/>
                    <a:lstStyle/>
                    <a:p>
                      <a:r>
                        <a:rPr lang="en-IN" b="1" dirty="0"/>
                        <a:t>Consistency</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b="0" dirty="0"/>
                        <a:t>Reasonably accurate at lower rainfall  &amp; bias increase sharply at  high quantiles.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b="0" dirty="0"/>
                        <a:t>Reasonably accurate at lower rainfall  &amp; bias increase with high quantiles.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3732027"/>
                  </a:ext>
                </a:extLst>
              </a:tr>
              <a:tr h="493394">
                <a:tc>
                  <a:txBody>
                    <a:bodyPr/>
                    <a:lstStyle/>
                    <a:p>
                      <a:r>
                        <a:rPr lang="en-IN" b="1" dirty="0"/>
                        <a:t>Reliability</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Very high tendency to over-predict extremes.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t>Tendency to over-predict extremes.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5822261"/>
                  </a:ext>
                </a:extLst>
              </a:tr>
            </a:tbl>
          </a:graphicData>
        </a:graphic>
      </p:graphicFrame>
    </p:spTree>
    <p:extLst>
      <p:ext uri="{BB962C8B-B14F-4D97-AF65-F5344CB8AC3E}">
        <p14:creationId xmlns:p14="http://schemas.microsoft.com/office/powerpoint/2010/main" val="5601503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93"/>
          <p:cNvSpPr txBox="1">
            <a:spLocks noGrp="1"/>
          </p:cNvSpPr>
          <p:nvPr>
            <p:ph type="title"/>
          </p:nvPr>
        </p:nvSpPr>
        <p:spPr>
          <a:xfrm>
            <a:off x="1814873" y="2220684"/>
            <a:ext cx="2296839" cy="2739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000" dirty="0">
                <a:latin typeface="Times New Roman" panose="02020603050405020304" pitchFamily="18" charset="0"/>
                <a:cs typeface="Times New Roman" panose="02020603050405020304" pitchFamily="18" charset="0"/>
              </a:rPr>
              <a:t>Moderate Rainfall</a:t>
            </a:r>
            <a:endParaRPr sz="2000" dirty="0">
              <a:latin typeface="Times New Roman" panose="02020603050405020304" pitchFamily="18" charset="0"/>
              <a:cs typeface="Times New Roman" panose="02020603050405020304" pitchFamily="18" charset="0"/>
            </a:endParaRPr>
          </a:p>
        </p:txBody>
      </p:sp>
      <p:sp>
        <p:nvSpPr>
          <p:cNvPr id="727" name="Google Shape;727;p93"/>
          <p:cNvSpPr txBox="1">
            <a:spLocks noGrp="1"/>
          </p:cNvSpPr>
          <p:nvPr>
            <p:ph type="subTitle" idx="1"/>
          </p:nvPr>
        </p:nvSpPr>
        <p:spPr>
          <a:xfrm>
            <a:off x="1814876" y="2496134"/>
            <a:ext cx="2221500" cy="588300"/>
          </a:xfrm>
          <a:prstGeom prst="rect">
            <a:avLst/>
          </a:prstGeom>
        </p:spPr>
        <p:txBody>
          <a:bodyPr spcFirstLastPara="1" wrap="square" lIns="91425" tIns="91425" rIns="91425" bIns="91425" anchor="t" anchorCtr="0">
            <a:noAutofit/>
          </a:bodyPr>
          <a:lstStyle/>
          <a:p>
            <a:pPr marL="0" indent="0"/>
            <a:r>
              <a:rPr lang="en-IN" sz="2000" dirty="0">
                <a:latin typeface="Times New Roman" panose="02020603050405020304" pitchFamily="18" charset="0"/>
                <a:cs typeface="Times New Roman" panose="02020603050405020304" pitchFamily="18" charset="0"/>
              </a:rPr>
              <a:t>≥ 15.6 mm/day</a:t>
            </a:r>
          </a:p>
          <a:p>
            <a:pPr marL="0" indent="0"/>
            <a:endParaRPr lang="en-IN" sz="18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
        <p:nvSpPr>
          <p:cNvPr id="728" name="Google Shape;728;p93"/>
          <p:cNvSpPr txBox="1">
            <a:spLocks noGrp="1"/>
          </p:cNvSpPr>
          <p:nvPr>
            <p:ph type="title" idx="2"/>
          </p:nvPr>
        </p:nvSpPr>
        <p:spPr>
          <a:xfrm>
            <a:off x="5176697" y="2220833"/>
            <a:ext cx="2471877" cy="35091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000" dirty="0">
                <a:latin typeface="Times New Roman" panose="02020603050405020304" pitchFamily="18" charset="0"/>
                <a:cs typeface="Times New Roman" panose="02020603050405020304" pitchFamily="18" charset="0"/>
              </a:rPr>
              <a:t>Heavy Rainfall</a:t>
            </a:r>
            <a:endParaRPr sz="2000" dirty="0">
              <a:latin typeface="Times New Roman" panose="02020603050405020304" pitchFamily="18" charset="0"/>
              <a:cs typeface="Times New Roman" panose="02020603050405020304" pitchFamily="18" charset="0"/>
            </a:endParaRPr>
          </a:p>
        </p:txBody>
      </p:sp>
      <p:sp>
        <p:nvSpPr>
          <p:cNvPr id="729" name="Google Shape;729;p93"/>
          <p:cNvSpPr txBox="1">
            <a:spLocks noGrp="1"/>
          </p:cNvSpPr>
          <p:nvPr>
            <p:ph type="subTitle" idx="3"/>
          </p:nvPr>
        </p:nvSpPr>
        <p:spPr>
          <a:xfrm>
            <a:off x="5176676" y="2494609"/>
            <a:ext cx="2221500" cy="588300"/>
          </a:xfrm>
          <a:prstGeom prst="rect">
            <a:avLst/>
          </a:prstGeom>
        </p:spPr>
        <p:txBody>
          <a:bodyPr spcFirstLastPara="1" wrap="square" lIns="91425" tIns="91425" rIns="91425" bIns="91425" anchor="t" anchorCtr="0">
            <a:noAutofit/>
          </a:bodyPr>
          <a:lstStyle/>
          <a:p>
            <a:pPr marL="0" indent="0"/>
            <a:r>
              <a:rPr lang="en-IN" sz="2000" dirty="0">
                <a:latin typeface="Times New Roman" panose="02020603050405020304" pitchFamily="18" charset="0"/>
                <a:cs typeface="Times New Roman" panose="02020603050405020304" pitchFamily="18" charset="0"/>
              </a:rPr>
              <a:t>≥ 64.5 mm/day</a:t>
            </a:r>
          </a:p>
        </p:txBody>
      </p:sp>
      <p:sp>
        <p:nvSpPr>
          <p:cNvPr id="734" name="Google Shape;734;p93"/>
          <p:cNvSpPr/>
          <p:nvPr/>
        </p:nvSpPr>
        <p:spPr>
          <a:xfrm rot="5400000">
            <a:off x="1192039" y="2508822"/>
            <a:ext cx="835500" cy="2595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93"/>
          <p:cNvSpPr/>
          <p:nvPr/>
        </p:nvSpPr>
        <p:spPr>
          <a:xfrm rot="5400000">
            <a:off x="4551239" y="2519134"/>
            <a:ext cx="835500" cy="2595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38" name="Google Shape;738;p93"/>
          <p:cNvCxnSpPr/>
          <p:nvPr/>
        </p:nvCxnSpPr>
        <p:spPr>
          <a:xfrm>
            <a:off x="4248450" y="1275060"/>
            <a:ext cx="647100" cy="0"/>
          </a:xfrm>
          <a:prstGeom prst="straightConnector1">
            <a:avLst/>
          </a:prstGeom>
          <a:noFill/>
          <a:ln w="19050" cap="flat" cmpd="sng">
            <a:solidFill>
              <a:schemeClr val="dk1"/>
            </a:solidFill>
            <a:prstDash val="solid"/>
            <a:round/>
            <a:headEnd type="none" w="med" len="med"/>
            <a:tailEnd type="none" w="med" len="med"/>
          </a:ln>
        </p:spPr>
      </p:cxnSp>
      <p:sp>
        <p:nvSpPr>
          <p:cNvPr id="12" name="Title 11">
            <a:extLst>
              <a:ext uri="{FF2B5EF4-FFF2-40B4-BE49-F238E27FC236}">
                <a16:creationId xmlns:a16="http://schemas.microsoft.com/office/drawing/2014/main" id="{D12B8BC1-89DF-C132-5037-594148BF62E7}"/>
              </a:ext>
            </a:extLst>
          </p:cNvPr>
          <p:cNvSpPr>
            <a:spLocks noGrp="1"/>
          </p:cNvSpPr>
          <p:nvPr>
            <p:ph type="title" idx="8"/>
          </p:nvPr>
        </p:nvSpPr>
        <p:spPr/>
        <p:txBody>
          <a:bodyPr/>
          <a:lstStyle/>
          <a:p>
            <a:r>
              <a:rPr lang="en-IN" sz="3000" b="1" dirty="0">
                <a:latin typeface="Times New Roman" panose="02020603050405020304" pitchFamily="18" charset="0"/>
                <a:cs typeface="Times New Roman" panose="02020603050405020304" pitchFamily="18" charset="0"/>
              </a:rPr>
              <a:t>Frequency of Rainfall</a:t>
            </a:r>
            <a:endParaRPr lang="en-IN"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E69EAFE-6D2B-EA8D-7D86-D29878EE5FDC}"/>
            </a:ext>
          </a:extLst>
        </p:cNvPr>
        <p:cNvGrpSpPr/>
        <p:nvPr/>
      </p:nvGrpSpPr>
      <p:grpSpPr>
        <a:xfrm>
          <a:off x="0" y="0"/>
          <a:ext cx="0" cy="0"/>
          <a:chOff x="0" y="0"/>
          <a:chExt cx="0" cy="0"/>
        </a:xfrm>
      </p:grpSpPr>
      <p:sp>
        <p:nvSpPr>
          <p:cNvPr id="15" name="Google Shape;545;p74">
            <a:extLst>
              <a:ext uri="{FF2B5EF4-FFF2-40B4-BE49-F238E27FC236}">
                <a16:creationId xmlns:a16="http://schemas.microsoft.com/office/drawing/2014/main" id="{91EB006E-D510-2FEA-D3AF-CE4E2384479D}"/>
              </a:ext>
            </a:extLst>
          </p:cNvPr>
          <p:cNvSpPr/>
          <p:nvPr/>
        </p:nvSpPr>
        <p:spPr>
          <a:xfrm rot="1984612" flipH="1">
            <a:off x="-1878842" y="-3566624"/>
            <a:ext cx="6520331" cy="7877338"/>
          </a:xfrm>
          <a:prstGeom prst="rtTriangle">
            <a:avLst/>
          </a:prstGeom>
          <a:solidFill>
            <a:schemeClr val="bg1">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545;p74">
            <a:extLst>
              <a:ext uri="{FF2B5EF4-FFF2-40B4-BE49-F238E27FC236}">
                <a16:creationId xmlns:a16="http://schemas.microsoft.com/office/drawing/2014/main" id="{BC1101AC-2730-95DE-A6CF-9C35F28BED0B}"/>
              </a:ext>
            </a:extLst>
          </p:cNvPr>
          <p:cNvSpPr/>
          <p:nvPr/>
        </p:nvSpPr>
        <p:spPr>
          <a:xfrm rot="18287833" flipH="1">
            <a:off x="5000342" y="65279"/>
            <a:ext cx="3312720" cy="5008437"/>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1476FB49-3EE8-BE9F-CFE3-E75FC4F80F71}"/>
              </a:ext>
            </a:extLst>
          </p:cNvPr>
          <p:cNvSpPr>
            <a:spLocks noGrp="1"/>
          </p:cNvSpPr>
          <p:nvPr>
            <p:ph type="title"/>
          </p:nvPr>
        </p:nvSpPr>
        <p:spPr>
          <a:xfrm>
            <a:off x="26986" y="-33204"/>
            <a:ext cx="9144000" cy="707923"/>
          </a:xfrm>
        </p:spPr>
        <p:txBody>
          <a:bodyPr>
            <a:normAutofit/>
          </a:bodyPr>
          <a:lstStyle/>
          <a:p>
            <a:pPr algn="ctr"/>
            <a:r>
              <a:rPr lang="en-IN" sz="3000" b="1" dirty="0">
                <a:latin typeface="Times New Roman" panose="02020603050405020304" pitchFamily="18" charset="0"/>
                <a:cs typeface="Times New Roman" panose="02020603050405020304" pitchFamily="18" charset="0"/>
              </a:rPr>
              <a:t>Frequency of Rainfall &gt; 15.6mm</a:t>
            </a:r>
          </a:p>
        </p:txBody>
      </p:sp>
      <p:pic>
        <p:nvPicPr>
          <p:cNvPr id="6" name="Content Placeholder 5">
            <a:extLst>
              <a:ext uri="{FF2B5EF4-FFF2-40B4-BE49-F238E27FC236}">
                <a16:creationId xmlns:a16="http://schemas.microsoft.com/office/drawing/2014/main" id="{881A0905-208A-0DA7-F713-D8DAA4690DE1}"/>
              </a:ext>
            </a:extLst>
          </p:cNvPr>
          <p:cNvPicPr>
            <a:picLocks noGrp="1" noChangeAspect="1"/>
          </p:cNvPicPr>
          <p:nvPr>
            <p:ph sz="half" idx="1"/>
          </p:nvPr>
        </p:nvPicPr>
        <p:blipFill>
          <a:blip r:embed="rId3"/>
          <a:srcRect/>
          <a:stretch/>
        </p:blipFill>
        <p:spPr>
          <a:xfrm>
            <a:off x="187414" y="809844"/>
            <a:ext cx="4424177" cy="3678203"/>
          </a:xfrm>
          <a:effectLst>
            <a:softEdge rad="12700"/>
          </a:effectLst>
        </p:spPr>
      </p:pic>
      <p:pic>
        <p:nvPicPr>
          <p:cNvPr id="8" name="Content Placeholder 7">
            <a:extLst>
              <a:ext uri="{FF2B5EF4-FFF2-40B4-BE49-F238E27FC236}">
                <a16:creationId xmlns:a16="http://schemas.microsoft.com/office/drawing/2014/main" id="{7BE55606-7B31-740E-4058-E9D2EDCFFE1D}"/>
              </a:ext>
            </a:extLst>
          </p:cNvPr>
          <p:cNvPicPr>
            <a:picLocks noGrp="1" noChangeAspect="1"/>
          </p:cNvPicPr>
          <p:nvPr>
            <p:ph sz="half" idx="2"/>
          </p:nvPr>
        </p:nvPicPr>
        <p:blipFill>
          <a:blip r:embed="rId4"/>
          <a:srcRect/>
          <a:stretch/>
        </p:blipFill>
        <p:spPr>
          <a:xfrm>
            <a:off x="4572000" y="809844"/>
            <a:ext cx="4424177" cy="3678203"/>
          </a:xfrm>
          <a:blipFill>
            <a:blip r:embed="rId5"/>
            <a:tile tx="0" ty="0" sx="100000" sy="100000" flip="none" algn="tl"/>
          </a:blipFill>
          <a:effectLst>
            <a:softEdge rad="12700"/>
          </a:effectLst>
        </p:spPr>
      </p:pic>
      <p:sp>
        <p:nvSpPr>
          <p:cNvPr id="9" name="TextBox 8">
            <a:extLst>
              <a:ext uri="{FF2B5EF4-FFF2-40B4-BE49-F238E27FC236}">
                <a16:creationId xmlns:a16="http://schemas.microsoft.com/office/drawing/2014/main" id="{EEBE6EBE-EB3C-97B4-8677-06DBD83F5D43}"/>
              </a:ext>
            </a:extLst>
          </p:cNvPr>
          <p:cNvSpPr txBox="1"/>
          <p:nvPr/>
        </p:nvSpPr>
        <p:spPr>
          <a:xfrm>
            <a:off x="6170779" y="4569758"/>
            <a:ext cx="1226618" cy="400110"/>
          </a:xfrm>
          <a:prstGeom prst="rect">
            <a:avLst/>
          </a:prstGeom>
          <a:noFill/>
        </p:spPr>
        <p:txBody>
          <a:bodyPr wrap="none" rtlCol="0">
            <a:spAutoFit/>
          </a:bodyPr>
          <a:lstStyle/>
          <a:p>
            <a:r>
              <a:rPr lang="en-IN" sz="2000" dirty="0">
                <a:latin typeface="Times New Roman" panose="02020603050405020304" pitchFamily="18" charset="0"/>
                <a:cs typeface="Times New Roman" panose="02020603050405020304" pitchFamily="18" charset="0"/>
              </a:rPr>
              <a:t>NCUM-R</a:t>
            </a:r>
          </a:p>
        </p:txBody>
      </p:sp>
      <p:sp>
        <p:nvSpPr>
          <p:cNvPr id="10" name="TextBox 9">
            <a:extLst>
              <a:ext uri="{FF2B5EF4-FFF2-40B4-BE49-F238E27FC236}">
                <a16:creationId xmlns:a16="http://schemas.microsoft.com/office/drawing/2014/main" id="{1B5F0306-34F6-77DA-AD5E-17CBEBBBE441}"/>
              </a:ext>
            </a:extLst>
          </p:cNvPr>
          <p:cNvSpPr txBox="1"/>
          <p:nvPr/>
        </p:nvSpPr>
        <p:spPr>
          <a:xfrm>
            <a:off x="1786193" y="4569758"/>
            <a:ext cx="1226618" cy="400110"/>
          </a:xfrm>
          <a:prstGeom prst="rect">
            <a:avLst/>
          </a:prstGeom>
          <a:noFill/>
        </p:spPr>
        <p:txBody>
          <a:bodyPr wrap="none" rtlCol="0">
            <a:spAutoFit/>
          </a:bodyPr>
          <a:lstStyle/>
          <a:p>
            <a:r>
              <a:rPr lang="en-IN" sz="2000" dirty="0">
                <a:latin typeface="Times New Roman" panose="02020603050405020304" pitchFamily="18" charset="0"/>
                <a:cs typeface="Times New Roman" panose="02020603050405020304" pitchFamily="18" charset="0"/>
              </a:rPr>
              <a:t>NCUM-G</a:t>
            </a:r>
            <a:endParaRPr lang="en-IN" sz="1800" dirty="0">
              <a:latin typeface="Times New Roman" panose="02020603050405020304" pitchFamily="18" charset="0"/>
              <a:cs typeface="Times New Roman" panose="02020603050405020304" pitchFamily="18" charset="0"/>
            </a:endParaRPr>
          </a:p>
        </p:txBody>
      </p:sp>
      <p:cxnSp>
        <p:nvCxnSpPr>
          <p:cNvPr id="13" name="Google Shape;588;p78">
            <a:extLst>
              <a:ext uri="{FF2B5EF4-FFF2-40B4-BE49-F238E27FC236}">
                <a16:creationId xmlns:a16="http://schemas.microsoft.com/office/drawing/2014/main" id="{7DC6D9D0-6851-8149-2D3D-AFA3E504C51C}"/>
              </a:ext>
            </a:extLst>
          </p:cNvPr>
          <p:cNvCxnSpPr/>
          <p:nvPr/>
        </p:nvCxnSpPr>
        <p:spPr>
          <a:xfrm>
            <a:off x="4487910" y="568090"/>
            <a:ext cx="647100" cy="0"/>
          </a:xfrm>
          <a:prstGeom prst="straightConnector1">
            <a:avLst/>
          </a:prstGeom>
          <a:noFill/>
          <a:ln w="19050" cap="flat" cmpd="sng">
            <a:solidFill>
              <a:schemeClr val="dk1"/>
            </a:solidFill>
            <a:prstDash val="solid"/>
            <a:round/>
            <a:headEnd type="none" w="med" len="med"/>
            <a:tailEnd type="none" w="med" len="med"/>
          </a:ln>
        </p:spPr>
      </p:cxnSp>
      <p:cxnSp>
        <p:nvCxnSpPr>
          <p:cNvPr id="16" name="Google Shape;588;p78">
            <a:extLst>
              <a:ext uri="{FF2B5EF4-FFF2-40B4-BE49-F238E27FC236}">
                <a16:creationId xmlns:a16="http://schemas.microsoft.com/office/drawing/2014/main" id="{B88D21D4-39BF-E547-F661-B3689A4FBDF3}"/>
              </a:ext>
            </a:extLst>
          </p:cNvPr>
          <p:cNvCxnSpPr/>
          <p:nvPr/>
        </p:nvCxnSpPr>
        <p:spPr>
          <a:xfrm>
            <a:off x="2030460" y="4929734"/>
            <a:ext cx="647100" cy="0"/>
          </a:xfrm>
          <a:prstGeom prst="straightConnector1">
            <a:avLst/>
          </a:prstGeom>
          <a:noFill/>
          <a:ln w="19050" cap="flat" cmpd="sng">
            <a:solidFill>
              <a:schemeClr val="dk1"/>
            </a:solidFill>
            <a:prstDash val="solid"/>
            <a:round/>
            <a:headEnd type="none" w="med" len="med"/>
            <a:tailEnd type="none" w="med" len="med"/>
          </a:ln>
        </p:spPr>
      </p:cxnSp>
      <p:cxnSp>
        <p:nvCxnSpPr>
          <p:cNvPr id="17" name="Google Shape;588;p78">
            <a:extLst>
              <a:ext uri="{FF2B5EF4-FFF2-40B4-BE49-F238E27FC236}">
                <a16:creationId xmlns:a16="http://schemas.microsoft.com/office/drawing/2014/main" id="{D6C6883B-ABB2-8524-2601-DE7031738D7A}"/>
              </a:ext>
            </a:extLst>
          </p:cNvPr>
          <p:cNvCxnSpPr/>
          <p:nvPr/>
        </p:nvCxnSpPr>
        <p:spPr>
          <a:xfrm>
            <a:off x="6421485" y="4919990"/>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1713860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383838"/>
        </a:solidFill>
        <a:effectLst/>
      </p:bgPr>
    </p:bg>
    <p:spTree>
      <p:nvGrpSpPr>
        <p:cNvPr id="1" name="Shape 556">
          <a:extLst>
            <a:ext uri="{FF2B5EF4-FFF2-40B4-BE49-F238E27FC236}">
              <a16:creationId xmlns:a16="http://schemas.microsoft.com/office/drawing/2014/main" id="{6B26ADD7-8CF9-9730-7235-30AF6BCD4AC3}"/>
            </a:ext>
          </a:extLst>
        </p:cNvPr>
        <p:cNvGrpSpPr/>
        <p:nvPr/>
      </p:nvGrpSpPr>
      <p:grpSpPr>
        <a:xfrm>
          <a:off x="0" y="0"/>
          <a:ext cx="0" cy="0"/>
          <a:chOff x="0" y="0"/>
          <a:chExt cx="0" cy="0"/>
        </a:xfrm>
      </p:grpSpPr>
      <p:sp>
        <p:nvSpPr>
          <p:cNvPr id="558" name="Google Shape;558;p76">
            <a:extLst>
              <a:ext uri="{FF2B5EF4-FFF2-40B4-BE49-F238E27FC236}">
                <a16:creationId xmlns:a16="http://schemas.microsoft.com/office/drawing/2014/main" id="{359C3778-1ADD-70B8-90CB-B1654DD03D71}"/>
              </a:ext>
            </a:extLst>
          </p:cNvPr>
          <p:cNvSpPr txBox="1">
            <a:spLocks noGrp="1"/>
          </p:cNvSpPr>
          <p:nvPr>
            <p:ph type="title"/>
          </p:nvPr>
        </p:nvSpPr>
        <p:spPr>
          <a:xfrm>
            <a:off x="1532672" y="231706"/>
            <a:ext cx="4109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000" b="1" dirty="0">
                <a:latin typeface="Times New Roman" panose="02020603050405020304" pitchFamily="18" charset="0"/>
                <a:cs typeface="Times New Roman" panose="02020603050405020304" pitchFamily="18" charset="0"/>
              </a:rPr>
              <a:t>Frequency of Rainfall  Moderate  </a:t>
            </a:r>
            <a:endParaRPr dirty="0">
              <a:latin typeface="Times New Roman" panose="02020603050405020304" pitchFamily="18" charset="0"/>
              <a:cs typeface="Times New Roman" panose="02020603050405020304" pitchFamily="18" charset="0"/>
            </a:endParaRPr>
          </a:p>
        </p:txBody>
      </p:sp>
      <p:cxnSp>
        <p:nvCxnSpPr>
          <p:cNvPr id="559" name="Google Shape;559;p76">
            <a:extLst>
              <a:ext uri="{FF2B5EF4-FFF2-40B4-BE49-F238E27FC236}">
                <a16:creationId xmlns:a16="http://schemas.microsoft.com/office/drawing/2014/main" id="{AE3C165B-E10E-322D-16DB-17BF70C512F2}"/>
              </a:ext>
            </a:extLst>
          </p:cNvPr>
          <p:cNvCxnSpPr/>
          <p:nvPr/>
        </p:nvCxnSpPr>
        <p:spPr>
          <a:xfrm>
            <a:off x="1632175" y="760306"/>
            <a:ext cx="647100" cy="0"/>
          </a:xfrm>
          <a:prstGeom prst="straightConnector1">
            <a:avLst/>
          </a:prstGeom>
          <a:noFill/>
          <a:ln w="19050" cap="flat" cmpd="sng">
            <a:solidFill>
              <a:schemeClr val="lt1"/>
            </a:solidFill>
            <a:prstDash val="solid"/>
            <a:round/>
            <a:headEnd type="none" w="med" len="med"/>
            <a:tailEnd type="none" w="med" len="med"/>
          </a:ln>
        </p:spPr>
      </p:cxnSp>
      <p:graphicFrame>
        <p:nvGraphicFramePr>
          <p:cNvPr id="2" name="Table 1">
            <a:extLst>
              <a:ext uri="{FF2B5EF4-FFF2-40B4-BE49-F238E27FC236}">
                <a16:creationId xmlns:a16="http://schemas.microsoft.com/office/drawing/2014/main" id="{EFC5EECF-D6D9-4158-84A7-E0E5AED50E0A}"/>
              </a:ext>
            </a:extLst>
          </p:cNvPr>
          <p:cNvGraphicFramePr>
            <a:graphicFrameLocks noGrp="1"/>
          </p:cNvGraphicFramePr>
          <p:nvPr>
            <p:extLst>
              <p:ext uri="{D42A27DB-BD31-4B8C-83A1-F6EECF244321}">
                <p14:modId xmlns:p14="http://schemas.microsoft.com/office/powerpoint/2010/main" val="4213599204"/>
              </p:ext>
            </p:extLst>
          </p:nvPr>
        </p:nvGraphicFramePr>
        <p:xfrm>
          <a:off x="88997" y="1280822"/>
          <a:ext cx="5552775" cy="3721708"/>
        </p:xfrm>
        <a:graphic>
          <a:graphicData uri="http://schemas.openxmlformats.org/drawingml/2006/table">
            <a:tbl>
              <a:tblPr>
                <a:tableStyleId>{91EBBBCC-DAD2-459C-BE2E-F6DE35CF9A28}</a:tableStyleId>
              </a:tblPr>
              <a:tblGrid>
                <a:gridCol w="1745727">
                  <a:extLst>
                    <a:ext uri="{9D8B030D-6E8A-4147-A177-3AD203B41FA5}">
                      <a16:colId xmlns:a16="http://schemas.microsoft.com/office/drawing/2014/main" val="1686502696"/>
                    </a:ext>
                  </a:extLst>
                </a:gridCol>
                <a:gridCol w="1903524">
                  <a:extLst>
                    <a:ext uri="{9D8B030D-6E8A-4147-A177-3AD203B41FA5}">
                      <a16:colId xmlns:a16="http://schemas.microsoft.com/office/drawing/2014/main" val="2302618394"/>
                    </a:ext>
                  </a:extLst>
                </a:gridCol>
                <a:gridCol w="1903524">
                  <a:extLst>
                    <a:ext uri="{9D8B030D-6E8A-4147-A177-3AD203B41FA5}">
                      <a16:colId xmlns:a16="http://schemas.microsoft.com/office/drawing/2014/main" val="1336719771"/>
                    </a:ext>
                  </a:extLst>
                </a:gridCol>
              </a:tblGrid>
              <a:tr h="411254">
                <a:tc>
                  <a:txBody>
                    <a:bodyPr/>
                    <a:lstStyle/>
                    <a:p>
                      <a:r>
                        <a:rPr lang="en-IN" sz="1800">
                          <a:latin typeface="Times New Roman" panose="02020603050405020304" pitchFamily="18" charset="0"/>
                          <a:cs typeface="Times New Roman" panose="02020603050405020304" pitchFamily="18" charset="0"/>
                        </a:rPr>
                        <a:t>Region</a:t>
                      </a:r>
                    </a:p>
                  </a:txBody>
                  <a:tcPr anchor="ctr">
                    <a:solidFill>
                      <a:schemeClr val="bg1">
                        <a:lumMod val="75000"/>
                      </a:schemeClr>
                    </a:solidFill>
                  </a:tcPr>
                </a:tc>
                <a:tc>
                  <a:txBody>
                    <a:bodyPr/>
                    <a:lstStyle/>
                    <a:p>
                      <a:r>
                        <a:rPr lang="en-IN" sz="1800" dirty="0">
                          <a:latin typeface="Times New Roman" panose="02020603050405020304" pitchFamily="18" charset="0"/>
                          <a:cs typeface="Times New Roman" panose="02020603050405020304" pitchFamily="18" charset="0"/>
                        </a:rPr>
                        <a:t>Observation</a:t>
                      </a:r>
                    </a:p>
                  </a:txBody>
                  <a:tcPr anchor="ctr">
                    <a:solidFill>
                      <a:schemeClr val="bg1">
                        <a:lumMod val="75000"/>
                      </a:schemeClr>
                    </a:solidFill>
                  </a:tcPr>
                </a:tc>
                <a:tc>
                  <a:txBody>
                    <a:bodyPr/>
                    <a:lstStyle/>
                    <a:p>
                      <a:r>
                        <a:rPr lang="en-IN" sz="1800" dirty="0">
                          <a:latin typeface="Times New Roman" panose="02020603050405020304" pitchFamily="18" charset="0"/>
                          <a:cs typeface="Times New Roman" panose="02020603050405020304" pitchFamily="18" charset="0"/>
                        </a:rPr>
                        <a:t>NCUM-G</a:t>
                      </a:r>
                    </a:p>
                  </a:txBody>
                  <a:tcPr anchor="ctr">
                    <a:solidFill>
                      <a:schemeClr val="bg1">
                        <a:lumMod val="75000"/>
                      </a:schemeClr>
                    </a:solidFill>
                  </a:tcPr>
                </a:tc>
                <a:extLst>
                  <a:ext uri="{0D108BD9-81ED-4DB2-BD59-A6C34878D82A}">
                    <a16:rowId xmlns:a16="http://schemas.microsoft.com/office/drawing/2014/main" val="4216477049"/>
                  </a:ext>
                </a:extLst>
              </a:tr>
              <a:tr h="841574">
                <a:tc>
                  <a:txBody>
                    <a:bodyPr/>
                    <a:lstStyle/>
                    <a:p>
                      <a:r>
                        <a:rPr lang="en-IN" sz="1800">
                          <a:latin typeface="Times New Roman" panose="02020603050405020304" pitchFamily="18" charset="0"/>
                          <a:cs typeface="Times New Roman" panose="02020603050405020304" pitchFamily="18" charset="0"/>
                        </a:rPr>
                        <a:t>NE India</a:t>
                      </a:r>
                    </a:p>
                  </a:txBody>
                  <a:tcPr anchor="ctr"/>
                </a:tc>
                <a:tc>
                  <a:txBody>
                    <a:bodyPr/>
                    <a:lstStyle/>
                    <a:p>
                      <a:r>
                        <a:rPr lang="en-IN" sz="1800" dirty="0">
                          <a:latin typeface="Times New Roman" panose="02020603050405020304" pitchFamily="18" charset="0"/>
                          <a:cs typeface="Times New Roman" panose="02020603050405020304" pitchFamily="18" charset="0"/>
                        </a:rPr>
                        <a:t>High frequency (Assam, etc.)</a:t>
                      </a:r>
                    </a:p>
                  </a:txBody>
                  <a:tcPr anchor="ctr"/>
                </a:tc>
                <a:tc>
                  <a:txBody>
                    <a:bodyPr/>
                    <a:lstStyle/>
                    <a:p>
                      <a:r>
                        <a:rPr lang="en-IN" sz="1800" dirty="0">
                          <a:latin typeface="Times New Roman" panose="02020603050405020304" pitchFamily="18" charset="0"/>
                          <a:cs typeface="Times New Roman" panose="02020603050405020304" pitchFamily="18" charset="0"/>
                        </a:rPr>
                        <a:t>Captures well,  little high</a:t>
                      </a:r>
                    </a:p>
                  </a:txBody>
                  <a:tcPr anchor="ctr"/>
                </a:tc>
                <a:extLst>
                  <a:ext uri="{0D108BD9-81ED-4DB2-BD59-A6C34878D82A}">
                    <a16:rowId xmlns:a16="http://schemas.microsoft.com/office/drawing/2014/main" val="2736100111"/>
                  </a:ext>
                </a:extLst>
              </a:tr>
              <a:tr h="786392">
                <a:tc>
                  <a:txBody>
                    <a:bodyPr/>
                    <a:lstStyle/>
                    <a:p>
                      <a:r>
                        <a:rPr lang="en-IN" sz="1800" dirty="0">
                          <a:latin typeface="Times New Roman" panose="02020603050405020304" pitchFamily="18" charset="0"/>
                          <a:cs typeface="Times New Roman" panose="02020603050405020304" pitchFamily="18" charset="0"/>
                        </a:rPr>
                        <a:t>Western Coast</a:t>
                      </a:r>
                    </a:p>
                  </a:txBody>
                  <a:tcPr anchor="ctr"/>
                </a:tc>
                <a:tc>
                  <a:txBody>
                    <a:bodyPr/>
                    <a:lstStyle/>
                    <a:p>
                      <a:r>
                        <a:rPr lang="en-IN" sz="1800" dirty="0">
                          <a:latin typeface="Times New Roman" panose="02020603050405020304" pitchFamily="18" charset="0"/>
                          <a:cs typeface="Times New Roman" panose="02020603050405020304" pitchFamily="18" charset="0"/>
                        </a:rPr>
                        <a:t>Very high frequency (Kerala, Goa, etc.)</a:t>
                      </a:r>
                    </a:p>
                  </a:txBody>
                  <a:tcPr anchor="ctr"/>
                </a:tc>
                <a:tc>
                  <a:txBody>
                    <a:bodyPr/>
                    <a:lstStyle/>
                    <a:p>
                      <a:r>
                        <a:rPr lang="en-IN" sz="1800" dirty="0">
                          <a:latin typeface="Times New Roman" panose="02020603050405020304" pitchFamily="18" charset="0"/>
                          <a:cs typeface="Times New Roman" panose="02020603050405020304" pitchFamily="18" charset="0"/>
                        </a:rPr>
                        <a:t>Captures well,  exaggerate little</a:t>
                      </a:r>
                    </a:p>
                  </a:txBody>
                  <a:tcPr anchor="ctr"/>
                </a:tc>
                <a:extLst>
                  <a:ext uri="{0D108BD9-81ED-4DB2-BD59-A6C34878D82A}">
                    <a16:rowId xmlns:a16="http://schemas.microsoft.com/office/drawing/2014/main" val="4266944658"/>
                  </a:ext>
                </a:extLst>
              </a:tr>
              <a:tr h="504755">
                <a:tc>
                  <a:txBody>
                    <a:bodyPr/>
                    <a:lstStyle/>
                    <a:p>
                      <a:r>
                        <a:rPr lang="en-IN" sz="1800">
                          <a:latin typeface="Times New Roman" panose="02020603050405020304" pitchFamily="18" charset="0"/>
                          <a:cs typeface="Times New Roman" panose="02020603050405020304" pitchFamily="18" charset="0"/>
                        </a:rPr>
                        <a:t>Central India</a:t>
                      </a:r>
                    </a:p>
                  </a:txBody>
                  <a:tcPr anchor="ctr"/>
                </a:tc>
                <a:tc>
                  <a:txBody>
                    <a:bodyPr/>
                    <a:lstStyle/>
                    <a:p>
                      <a:r>
                        <a:rPr lang="en-IN" sz="1800" dirty="0">
                          <a:latin typeface="Times New Roman" panose="02020603050405020304" pitchFamily="18" charset="0"/>
                          <a:cs typeface="Times New Roman" panose="02020603050405020304" pitchFamily="18" charset="0"/>
                        </a:rPr>
                        <a:t>Moderate (MP, Odisha, etc.)</a:t>
                      </a:r>
                    </a:p>
                  </a:txBody>
                  <a:tcPr anchor="ctr"/>
                </a:tc>
                <a:tc>
                  <a:txBody>
                    <a:bodyPr/>
                    <a:lstStyle/>
                    <a:p>
                      <a:r>
                        <a:rPr lang="en-IN" sz="1800" dirty="0">
                          <a:latin typeface="Times New Roman" panose="02020603050405020304" pitchFamily="18" charset="0"/>
                          <a:cs typeface="Times New Roman" panose="02020603050405020304" pitchFamily="18" charset="0"/>
                        </a:rPr>
                        <a:t>Underestimated significantly</a:t>
                      </a:r>
                    </a:p>
                  </a:txBody>
                  <a:tcPr anchor="ctr"/>
                </a:tc>
                <a:extLst>
                  <a:ext uri="{0D108BD9-81ED-4DB2-BD59-A6C34878D82A}">
                    <a16:rowId xmlns:a16="http://schemas.microsoft.com/office/drawing/2014/main" val="2934377125"/>
                  </a:ext>
                </a:extLst>
              </a:tr>
              <a:tr h="900692">
                <a:tc>
                  <a:txBody>
                    <a:bodyPr/>
                    <a:lstStyle/>
                    <a:p>
                      <a:r>
                        <a:rPr lang="en-IN" sz="1800" dirty="0">
                          <a:latin typeface="Times New Roman" panose="02020603050405020304" pitchFamily="18" charset="0"/>
                          <a:cs typeface="Times New Roman" panose="02020603050405020304" pitchFamily="18" charset="0"/>
                        </a:rPr>
                        <a:t>North/NW India</a:t>
                      </a:r>
                    </a:p>
                  </a:txBody>
                  <a:tcPr anchor="ctr"/>
                </a:tc>
                <a:tc>
                  <a:txBody>
                    <a:bodyPr/>
                    <a:lstStyle/>
                    <a:p>
                      <a:r>
                        <a:rPr lang="en-IN" sz="1800" dirty="0">
                          <a:latin typeface="Times New Roman" panose="02020603050405020304" pitchFamily="18" charset="0"/>
                          <a:cs typeface="Times New Roman" panose="02020603050405020304" pitchFamily="18" charset="0"/>
                        </a:rPr>
                        <a:t>Very low frequency (Punjab etc)</a:t>
                      </a:r>
                    </a:p>
                  </a:txBody>
                  <a:tcPr anchor="ctr"/>
                </a:tc>
                <a:tc>
                  <a:txBody>
                    <a:bodyPr/>
                    <a:lstStyle/>
                    <a:p>
                      <a:r>
                        <a:rPr lang="en-IN" sz="1800" dirty="0">
                          <a:latin typeface="Times New Roman" panose="02020603050405020304" pitchFamily="18" charset="0"/>
                          <a:cs typeface="Times New Roman" panose="02020603050405020304" pitchFamily="18" charset="0"/>
                        </a:rPr>
                        <a:t>Overpredicts rainfall (false alarms)</a:t>
                      </a:r>
                    </a:p>
                  </a:txBody>
                  <a:tcPr anchor="ctr"/>
                </a:tc>
                <a:extLst>
                  <a:ext uri="{0D108BD9-81ED-4DB2-BD59-A6C34878D82A}">
                    <a16:rowId xmlns:a16="http://schemas.microsoft.com/office/drawing/2014/main" val="1553894879"/>
                  </a:ext>
                </a:extLst>
              </a:tr>
            </a:tbl>
          </a:graphicData>
        </a:graphic>
      </p:graphicFrame>
      <p:grpSp>
        <p:nvGrpSpPr>
          <p:cNvPr id="5" name="Group 4">
            <a:extLst>
              <a:ext uri="{FF2B5EF4-FFF2-40B4-BE49-F238E27FC236}">
                <a16:creationId xmlns:a16="http://schemas.microsoft.com/office/drawing/2014/main" id="{AE997E10-2854-8BED-0566-406B2C112FE6}"/>
              </a:ext>
            </a:extLst>
          </p:cNvPr>
          <p:cNvGrpSpPr/>
          <p:nvPr/>
        </p:nvGrpSpPr>
        <p:grpSpPr>
          <a:xfrm>
            <a:off x="6400255" y="651558"/>
            <a:ext cx="3010670" cy="2965444"/>
            <a:chOff x="6836902" y="860407"/>
            <a:chExt cx="3010670" cy="2965444"/>
          </a:xfrm>
        </p:grpSpPr>
        <p:sp>
          <p:nvSpPr>
            <p:cNvPr id="4" name="Google Shape;545;p74">
              <a:extLst>
                <a:ext uri="{FF2B5EF4-FFF2-40B4-BE49-F238E27FC236}">
                  <a16:creationId xmlns:a16="http://schemas.microsoft.com/office/drawing/2014/main" id="{7260BD7A-3EB7-B988-3868-85060337674F}"/>
                </a:ext>
              </a:extLst>
            </p:cNvPr>
            <p:cNvSpPr/>
            <p:nvPr/>
          </p:nvSpPr>
          <p:spPr>
            <a:xfrm rot="1310211" flipH="1">
              <a:off x="6836902" y="1127271"/>
              <a:ext cx="3010670" cy="2227278"/>
            </a:xfrm>
            <a:prstGeom prst="rtTriangle">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545;p74">
              <a:extLst>
                <a:ext uri="{FF2B5EF4-FFF2-40B4-BE49-F238E27FC236}">
                  <a16:creationId xmlns:a16="http://schemas.microsoft.com/office/drawing/2014/main" id="{ABFDE767-5542-94B2-14A6-9A6C39B0E6D4}"/>
                </a:ext>
              </a:extLst>
            </p:cNvPr>
            <p:cNvSpPr/>
            <p:nvPr/>
          </p:nvSpPr>
          <p:spPr>
            <a:xfrm rot="21316493" flipH="1">
              <a:off x="7156954" y="860407"/>
              <a:ext cx="2048964" cy="2965444"/>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 name="TextBox 7">
            <a:extLst>
              <a:ext uri="{FF2B5EF4-FFF2-40B4-BE49-F238E27FC236}">
                <a16:creationId xmlns:a16="http://schemas.microsoft.com/office/drawing/2014/main" id="{540993F7-270C-E219-A888-A727E916F981}"/>
              </a:ext>
            </a:extLst>
          </p:cNvPr>
          <p:cNvSpPr txBox="1"/>
          <p:nvPr/>
        </p:nvSpPr>
        <p:spPr>
          <a:xfrm>
            <a:off x="6979919" y="2371695"/>
            <a:ext cx="1851343"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383838"/>
              </a:buClr>
              <a:buSzPts val="1400"/>
              <a:buFont typeface="Didact Gothic"/>
              <a:buNone/>
              <a:tabLst/>
              <a:defRPr/>
            </a:pPr>
            <a:r>
              <a:rPr kumimoji="0" lang="en-IN" sz="2000" b="1" i="0" u="none" strike="noStrike" kern="0" cap="none" spc="0" normalizeH="0" baseline="0" noProof="0" dirty="0">
                <a:ln>
                  <a:noFill/>
                </a:ln>
                <a:solidFill>
                  <a:srgbClr val="383838"/>
                </a:solidFill>
                <a:effectLst/>
                <a:uLnTx/>
                <a:uFillTx/>
                <a:latin typeface="Times New Roman" panose="02020603050405020304" pitchFamily="18" charset="0"/>
                <a:cs typeface="Times New Roman" panose="02020603050405020304" pitchFamily="18" charset="0"/>
                <a:sym typeface="Didact Gothic"/>
              </a:rPr>
              <a:t>≥ </a:t>
            </a:r>
            <a:r>
              <a:rPr lang="en-IN" sz="2000" b="1" dirty="0">
                <a:solidFill>
                  <a:srgbClr val="383838"/>
                </a:solidFill>
                <a:latin typeface="Times New Roman" panose="02020603050405020304" pitchFamily="18" charset="0"/>
                <a:cs typeface="Times New Roman" panose="02020603050405020304" pitchFamily="18" charset="0"/>
                <a:sym typeface="Didact Gothic"/>
              </a:rPr>
              <a:t>15.6</a:t>
            </a:r>
            <a:r>
              <a:rPr kumimoji="0" lang="en-IN" sz="2000" b="1" i="0" u="none" strike="noStrike" kern="0" cap="none" spc="0" normalizeH="0" baseline="0" noProof="0" dirty="0">
                <a:ln>
                  <a:noFill/>
                </a:ln>
                <a:solidFill>
                  <a:srgbClr val="383838"/>
                </a:solidFill>
                <a:effectLst/>
                <a:uLnTx/>
                <a:uFillTx/>
                <a:latin typeface="Times New Roman" panose="02020603050405020304" pitchFamily="18" charset="0"/>
                <a:cs typeface="Times New Roman" panose="02020603050405020304" pitchFamily="18" charset="0"/>
                <a:sym typeface="Didact Gothic"/>
              </a:rPr>
              <a:t> mm/day</a:t>
            </a:r>
          </a:p>
        </p:txBody>
      </p:sp>
    </p:spTree>
    <p:extLst>
      <p:ext uri="{BB962C8B-B14F-4D97-AF65-F5344CB8AC3E}">
        <p14:creationId xmlns:p14="http://schemas.microsoft.com/office/powerpoint/2010/main" val="18683634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383838"/>
        </a:solidFill>
        <a:effectLst/>
      </p:bgPr>
    </p:bg>
    <p:spTree>
      <p:nvGrpSpPr>
        <p:cNvPr id="1" name="Shape 556">
          <a:extLst>
            <a:ext uri="{FF2B5EF4-FFF2-40B4-BE49-F238E27FC236}">
              <a16:creationId xmlns:a16="http://schemas.microsoft.com/office/drawing/2014/main" id="{F43CCE99-8764-D697-0A3E-B8E09C9A551C}"/>
            </a:ext>
          </a:extLst>
        </p:cNvPr>
        <p:cNvGrpSpPr/>
        <p:nvPr/>
      </p:nvGrpSpPr>
      <p:grpSpPr>
        <a:xfrm>
          <a:off x="0" y="0"/>
          <a:ext cx="0" cy="0"/>
          <a:chOff x="0" y="0"/>
          <a:chExt cx="0" cy="0"/>
        </a:xfrm>
      </p:grpSpPr>
      <p:sp>
        <p:nvSpPr>
          <p:cNvPr id="558" name="Google Shape;558;p76">
            <a:extLst>
              <a:ext uri="{FF2B5EF4-FFF2-40B4-BE49-F238E27FC236}">
                <a16:creationId xmlns:a16="http://schemas.microsoft.com/office/drawing/2014/main" id="{3C66760B-AB91-8A6E-1146-992925C20E98}"/>
              </a:ext>
            </a:extLst>
          </p:cNvPr>
          <p:cNvSpPr txBox="1">
            <a:spLocks noGrp="1"/>
          </p:cNvSpPr>
          <p:nvPr>
            <p:ph type="title"/>
          </p:nvPr>
        </p:nvSpPr>
        <p:spPr>
          <a:xfrm>
            <a:off x="1532672" y="231706"/>
            <a:ext cx="4109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000" b="1" dirty="0">
                <a:latin typeface="Times New Roman" panose="02020603050405020304" pitchFamily="18" charset="0"/>
                <a:cs typeface="Times New Roman" panose="02020603050405020304" pitchFamily="18" charset="0"/>
              </a:rPr>
              <a:t>Frequency of Rainfall  Moderate  </a:t>
            </a:r>
            <a:endParaRPr dirty="0">
              <a:latin typeface="Times New Roman" panose="02020603050405020304" pitchFamily="18" charset="0"/>
              <a:cs typeface="Times New Roman" panose="02020603050405020304" pitchFamily="18" charset="0"/>
            </a:endParaRPr>
          </a:p>
        </p:txBody>
      </p:sp>
      <p:cxnSp>
        <p:nvCxnSpPr>
          <p:cNvPr id="559" name="Google Shape;559;p76">
            <a:extLst>
              <a:ext uri="{FF2B5EF4-FFF2-40B4-BE49-F238E27FC236}">
                <a16:creationId xmlns:a16="http://schemas.microsoft.com/office/drawing/2014/main" id="{DC90B2C7-DD52-7B27-9F2E-AB7234A2C4F2}"/>
              </a:ext>
            </a:extLst>
          </p:cNvPr>
          <p:cNvCxnSpPr/>
          <p:nvPr/>
        </p:nvCxnSpPr>
        <p:spPr>
          <a:xfrm>
            <a:off x="1632175" y="760306"/>
            <a:ext cx="647100" cy="0"/>
          </a:xfrm>
          <a:prstGeom prst="straightConnector1">
            <a:avLst/>
          </a:prstGeom>
          <a:noFill/>
          <a:ln w="19050" cap="flat" cmpd="sng">
            <a:solidFill>
              <a:schemeClr val="lt1"/>
            </a:solidFill>
            <a:prstDash val="solid"/>
            <a:round/>
            <a:headEnd type="none" w="med" len="med"/>
            <a:tailEnd type="none" w="med" len="med"/>
          </a:ln>
        </p:spPr>
      </p:cxnSp>
      <p:graphicFrame>
        <p:nvGraphicFramePr>
          <p:cNvPr id="2" name="Table 1">
            <a:extLst>
              <a:ext uri="{FF2B5EF4-FFF2-40B4-BE49-F238E27FC236}">
                <a16:creationId xmlns:a16="http://schemas.microsoft.com/office/drawing/2014/main" id="{B86615A9-09B0-1E05-D99C-92F3BE15007E}"/>
              </a:ext>
            </a:extLst>
          </p:cNvPr>
          <p:cNvGraphicFramePr>
            <a:graphicFrameLocks noGrp="1"/>
          </p:cNvGraphicFramePr>
          <p:nvPr>
            <p:extLst>
              <p:ext uri="{D42A27DB-BD31-4B8C-83A1-F6EECF244321}">
                <p14:modId xmlns:p14="http://schemas.microsoft.com/office/powerpoint/2010/main" val="2902326466"/>
              </p:ext>
            </p:extLst>
          </p:nvPr>
        </p:nvGraphicFramePr>
        <p:xfrm>
          <a:off x="88997" y="1280822"/>
          <a:ext cx="5552775" cy="3794534"/>
        </p:xfrm>
        <a:graphic>
          <a:graphicData uri="http://schemas.openxmlformats.org/drawingml/2006/table">
            <a:tbl>
              <a:tblPr>
                <a:tableStyleId>{91EBBBCC-DAD2-459C-BE2E-F6DE35CF9A28}</a:tableStyleId>
              </a:tblPr>
              <a:tblGrid>
                <a:gridCol w="1745727">
                  <a:extLst>
                    <a:ext uri="{9D8B030D-6E8A-4147-A177-3AD203B41FA5}">
                      <a16:colId xmlns:a16="http://schemas.microsoft.com/office/drawing/2014/main" val="1686502696"/>
                    </a:ext>
                  </a:extLst>
                </a:gridCol>
                <a:gridCol w="1903524">
                  <a:extLst>
                    <a:ext uri="{9D8B030D-6E8A-4147-A177-3AD203B41FA5}">
                      <a16:colId xmlns:a16="http://schemas.microsoft.com/office/drawing/2014/main" val="2302618394"/>
                    </a:ext>
                  </a:extLst>
                </a:gridCol>
                <a:gridCol w="1903524">
                  <a:extLst>
                    <a:ext uri="{9D8B030D-6E8A-4147-A177-3AD203B41FA5}">
                      <a16:colId xmlns:a16="http://schemas.microsoft.com/office/drawing/2014/main" val="1336719771"/>
                    </a:ext>
                  </a:extLst>
                </a:gridCol>
              </a:tblGrid>
              <a:tr h="411254">
                <a:tc>
                  <a:txBody>
                    <a:bodyPr/>
                    <a:lstStyle/>
                    <a:p>
                      <a:r>
                        <a:rPr lang="en-IN" sz="1800">
                          <a:latin typeface="Times New Roman" panose="02020603050405020304" pitchFamily="18" charset="0"/>
                          <a:cs typeface="Times New Roman" panose="02020603050405020304" pitchFamily="18" charset="0"/>
                        </a:rPr>
                        <a:t>Region</a:t>
                      </a:r>
                    </a:p>
                  </a:txBody>
                  <a:tcPr anchor="ctr">
                    <a:solidFill>
                      <a:schemeClr val="bg1">
                        <a:lumMod val="75000"/>
                      </a:schemeClr>
                    </a:solidFill>
                  </a:tcPr>
                </a:tc>
                <a:tc>
                  <a:txBody>
                    <a:bodyPr/>
                    <a:lstStyle/>
                    <a:p>
                      <a:r>
                        <a:rPr lang="en-IN" sz="1800" dirty="0">
                          <a:latin typeface="Times New Roman" panose="02020603050405020304" pitchFamily="18" charset="0"/>
                          <a:cs typeface="Times New Roman" panose="02020603050405020304" pitchFamily="18" charset="0"/>
                        </a:rPr>
                        <a:t>Observation</a:t>
                      </a:r>
                    </a:p>
                  </a:txBody>
                  <a:tcPr anchor="ctr">
                    <a:solidFill>
                      <a:schemeClr val="bg1">
                        <a:lumMod val="75000"/>
                      </a:schemeClr>
                    </a:solidFill>
                  </a:tcPr>
                </a:tc>
                <a:tc>
                  <a:txBody>
                    <a:bodyPr/>
                    <a:lstStyle/>
                    <a:p>
                      <a:r>
                        <a:rPr lang="en-IN" sz="1800" dirty="0">
                          <a:latin typeface="Times New Roman" panose="02020603050405020304" pitchFamily="18" charset="0"/>
                          <a:cs typeface="Times New Roman" panose="02020603050405020304" pitchFamily="18" charset="0"/>
                        </a:rPr>
                        <a:t>NCUM-R</a:t>
                      </a:r>
                    </a:p>
                  </a:txBody>
                  <a:tcPr anchor="ctr">
                    <a:solidFill>
                      <a:schemeClr val="bg1">
                        <a:lumMod val="75000"/>
                      </a:schemeClr>
                    </a:solidFill>
                  </a:tcPr>
                </a:tc>
                <a:extLst>
                  <a:ext uri="{0D108BD9-81ED-4DB2-BD59-A6C34878D82A}">
                    <a16:rowId xmlns:a16="http://schemas.microsoft.com/office/drawing/2014/main" val="4216477049"/>
                  </a:ext>
                </a:extLst>
              </a:tr>
              <a:tr h="841574">
                <a:tc>
                  <a:txBody>
                    <a:bodyPr/>
                    <a:lstStyle/>
                    <a:p>
                      <a:r>
                        <a:rPr lang="en-IN" sz="1800">
                          <a:latin typeface="Times New Roman" panose="02020603050405020304" pitchFamily="18" charset="0"/>
                          <a:cs typeface="Times New Roman" panose="02020603050405020304" pitchFamily="18" charset="0"/>
                        </a:rPr>
                        <a:t>NE India</a:t>
                      </a:r>
                    </a:p>
                  </a:txBody>
                  <a:tcPr anchor="ctr"/>
                </a:tc>
                <a:tc>
                  <a:txBody>
                    <a:bodyPr/>
                    <a:lstStyle/>
                    <a:p>
                      <a:r>
                        <a:rPr lang="en-IN" sz="1800" dirty="0">
                          <a:latin typeface="Times New Roman" panose="02020603050405020304" pitchFamily="18" charset="0"/>
                          <a:cs typeface="Times New Roman" panose="02020603050405020304" pitchFamily="18" charset="0"/>
                        </a:rPr>
                        <a:t>High frequency (Assam, etc.)</a:t>
                      </a:r>
                    </a:p>
                  </a:txBody>
                  <a:tcPr anchor="ctr"/>
                </a:tc>
                <a:tc>
                  <a:txBody>
                    <a:bodyPr/>
                    <a:lstStyle/>
                    <a:p>
                      <a:r>
                        <a:rPr lang="en-IN" sz="1800" dirty="0">
                          <a:latin typeface="Times New Roman" panose="02020603050405020304" pitchFamily="18" charset="0"/>
                          <a:cs typeface="Times New Roman" panose="02020603050405020304" pitchFamily="18" charset="0"/>
                        </a:rPr>
                        <a:t>Really good intensity and spread</a:t>
                      </a:r>
                    </a:p>
                  </a:txBody>
                  <a:tcPr anchor="ctr"/>
                </a:tc>
                <a:extLst>
                  <a:ext uri="{0D108BD9-81ED-4DB2-BD59-A6C34878D82A}">
                    <a16:rowId xmlns:a16="http://schemas.microsoft.com/office/drawing/2014/main" val="2736100111"/>
                  </a:ext>
                </a:extLst>
              </a:tr>
              <a:tr h="786392">
                <a:tc>
                  <a:txBody>
                    <a:bodyPr/>
                    <a:lstStyle/>
                    <a:p>
                      <a:r>
                        <a:rPr lang="en-IN" sz="1800" dirty="0">
                          <a:latin typeface="Times New Roman" panose="02020603050405020304" pitchFamily="18" charset="0"/>
                          <a:cs typeface="Times New Roman" panose="02020603050405020304" pitchFamily="18" charset="0"/>
                        </a:rPr>
                        <a:t>Western Coast</a:t>
                      </a:r>
                    </a:p>
                  </a:txBody>
                  <a:tcPr anchor="ctr"/>
                </a:tc>
                <a:tc>
                  <a:txBody>
                    <a:bodyPr/>
                    <a:lstStyle/>
                    <a:p>
                      <a:r>
                        <a:rPr lang="en-IN" sz="1800" dirty="0">
                          <a:latin typeface="Times New Roman" panose="02020603050405020304" pitchFamily="18" charset="0"/>
                          <a:cs typeface="Times New Roman" panose="02020603050405020304" pitchFamily="18" charset="0"/>
                        </a:rPr>
                        <a:t>Very high frequency (Kerala, Goa, etc.)</a:t>
                      </a:r>
                    </a:p>
                  </a:txBody>
                  <a:tcPr anchor="ctr"/>
                </a:tc>
                <a:tc>
                  <a:txBody>
                    <a:bodyPr/>
                    <a:lstStyle/>
                    <a:p>
                      <a:r>
                        <a:rPr lang="en-IN" sz="1800" dirty="0">
                          <a:latin typeface="Times New Roman" panose="02020603050405020304" pitchFamily="18" charset="0"/>
                          <a:cs typeface="Times New Roman" panose="02020603050405020304" pitchFamily="18" charset="0"/>
                        </a:rPr>
                        <a:t>Captures well,  exaggerate little</a:t>
                      </a:r>
                    </a:p>
                  </a:txBody>
                  <a:tcPr anchor="ctr"/>
                </a:tc>
                <a:extLst>
                  <a:ext uri="{0D108BD9-81ED-4DB2-BD59-A6C34878D82A}">
                    <a16:rowId xmlns:a16="http://schemas.microsoft.com/office/drawing/2014/main" val="4266944658"/>
                  </a:ext>
                </a:extLst>
              </a:tr>
              <a:tr h="504755">
                <a:tc>
                  <a:txBody>
                    <a:bodyPr/>
                    <a:lstStyle/>
                    <a:p>
                      <a:r>
                        <a:rPr lang="en-IN" sz="1800">
                          <a:latin typeface="Times New Roman" panose="02020603050405020304" pitchFamily="18" charset="0"/>
                          <a:cs typeface="Times New Roman" panose="02020603050405020304" pitchFamily="18" charset="0"/>
                        </a:rPr>
                        <a:t>Central India</a:t>
                      </a:r>
                    </a:p>
                  </a:txBody>
                  <a:tcPr anchor="ctr"/>
                </a:tc>
                <a:tc>
                  <a:txBody>
                    <a:bodyPr/>
                    <a:lstStyle/>
                    <a:p>
                      <a:r>
                        <a:rPr lang="en-IN" sz="1800" dirty="0">
                          <a:latin typeface="Times New Roman" panose="02020603050405020304" pitchFamily="18" charset="0"/>
                          <a:cs typeface="Times New Roman" panose="02020603050405020304" pitchFamily="18" charset="0"/>
                        </a:rPr>
                        <a:t>Moderate (MP, Odisha, etc.)</a:t>
                      </a:r>
                    </a:p>
                  </a:txBody>
                  <a:tcPr anchor="ctr"/>
                </a:tc>
                <a:tc>
                  <a:txBody>
                    <a:bodyPr/>
                    <a:lstStyle/>
                    <a:p>
                      <a:r>
                        <a:rPr lang="en-IN" sz="1800" dirty="0">
                          <a:latin typeface="Times New Roman" panose="02020603050405020304" pitchFamily="18" charset="0"/>
                          <a:cs typeface="Times New Roman" panose="02020603050405020304" pitchFamily="18" charset="0"/>
                        </a:rPr>
                        <a:t>Underestimated significantly</a:t>
                      </a:r>
                    </a:p>
                  </a:txBody>
                  <a:tcPr anchor="ctr"/>
                </a:tc>
                <a:extLst>
                  <a:ext uri="{0D108BD9-81ED-4DB2-BD59-A6C34878D82A}">
                    <a16:rowId xmlns:a16="http://schemas.microsoft.com/office/drawing/2014/main" val="2934377125"/>
                  </a:ext>
                </a:extLst>
              </a:tr>
              <a:tr h="900692">
                <a:tc>
                  <a:txBody>
                    <a:bodyPr/>
                    <a:lstStyle/>
                    <a:p>
                      <a:r>
                        <a:rPr lang="en-IN" sz="1800" dirty="0">
                          <a:latin typeface="Times New Roman" panose="02020603050405020304" pitchFamily="18" charset="0"/>
                          <a:cs typeface="Times New Roman" panose="02020603050405020304" pitchFamily="18" charset="0"/>
                        </a:rPr>
                        <a:t>North/NW India</a:t>
                      </a:r>
                    </a:p>
                  </a:txBody>
                  <a:tcPr anchor="ctr"/>
                </a:tc>
                <a:tc>
                  <a:txBody>
                    <a:bodyPr/>
                    <a:lstStyle/>
                    <a:p>
                      <a:r>
                        <a:rPr lang="en-IN" sz="1800" dirty="0">
                          <a:latin typeface="Times New Roman" panose="02020603050405020304" pitchFamily="18" charset="0"/>
                          <a:cs typeface="Times New Roman" panose="02020603050405020304" pitchFamily="18" charset="0"/>
                        </a:rPr>
                        <a:t>Very low frequency (Punjab etc)</a:t>
                      </a:r>
                    </a:p>
                  </a:txBody>
                  <a:tcPr anchor="ctr"/>
                </a:tc>
                <a:tc>
                  <a:txBody>
                    <a:bodyPr/>
                    <a:lstStyle/>
                    <a:p>
                      <a:r>
                        <a:rPr lang="en-IN" sz="1800" dirty="0">
                          <a:latin typeface="Times New Roman" panose="02020603050405020304" pitchFamily="18" charset="0"/>
                          <a:cs typeface="Times New Roman" panose="02020603050405020304" pitchFamily="18" charset="0"/>
                        </a:rPr>
                        <a:t>Overpredicts rainfall (false alarms)</a:t>
                      </a:r>
                    </a:p>
                  </a:txBody>
                  <a:tcPr anchor="ctr"/>
                </a:tc>
                <a:extLst>
                  <a:ext uri="{0D108BD9-81ED-4DB2-BD59-A6C34878D82A}">
                    <a16:rowId xmlns:a16="http://schemas.microsoft.com/office/drawing/2014/main" val="1553894879"/>
                  </a:ext>
                </a:extLst>
              </a:tr>
            </a:tbl>
          </a:graphicData>
        </a:graphic>
      </p:graphicFrame>
      <p:grpSp>
        <p:nvGrpSpPr>
          <p:cNvPr id="5" name="Group 4">
            <a:extLst>
              <a:ext uri="{FF2B5EF4-FFF2-40B4-BE49-F238E27FC236}">
                <a16:creationId xmlns:a16="http://schemas.microsoft.com/office/drawing/2014/main" id="{E0A21046-CDAD-3B8C-F8B3-4540F883B1DB}"/>
              </a:ext>
            </a:extLst>
          </p:cNvPr>
          <p:cNvGrpSpPr/>
          <p:nvPr/>
        </p:nvGrpSpPr>
        <p:grpSpPr>
          <a:xfrm>
            <a:off x="6400255" y="651558"/>
            <a:ext cx="3010670" cy="2965444"/>
            <a:chOff x="6836902" y="860407"/>
            <a:chExt cx="3010670" cy="2965444"/>
          </a:xfrm>
        </p:grpSpPr>
        <p:sp>
          <p:nvSpPr>
            <p:cNvPr id="4" name="Google Shape;545;p74">
              <a:extLst>
                <a:ext uri="{FF2B5EF4-FFF2-40B4-BE49-F238E27FC236}">
                  <a16:creationId xmlns:a16="http://schemas.microsoft.com/office/drawing/2014/main" id="{9979DA53-3ED2-29CA-3A70-282E2D77BB9A}"/>
                </a:ext>
              </a:extLst>
            </p:cNvPr>
            <p:cNvSpPr/>
            <p:nvPr/>
          </p:nvSpPr>
          <p:spPr>
            <a:xfrm rot="1310211" flipH="1">
              <a:off x="6836902" y="1127271"/>
              <a:ext cx="3010670" cy="2227278"/>
            </a:xfrm>
            <a:prstGeom prst="rtTriangle">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545;p74">
              <a:extLst>
                <a:ext uri="{FF2B5EF4-FFF2-40B4-BE49-F238E27FC236}">
                  <a16:creationId xmlns:a16="http://schemas.microsoft.com/office/drawing/2014/main" id="{72DD23C2-F7FF-3A6B-D6A3-2BEA1BEBEEAF}"/>
                </a:ext>
              </a:extLst>
            </p:cNvPr>
            <p:cNvSpPr/>
            <p:nvPr/>
          </p:nvSpPr>
          <p:spPr>
            <a:xfrm rot="21316493" flipH="1">
              <a:off x="7156954" y="860407"/>
              <a:ext cx="2048964" cy="2965444"/>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 name="TextBox 7">
            <a:extLst>
              <a:ext uri="{FF2B5EF4-FFF2-40B4-BE49-F238E27FC236}">
                <a16:creationId xmlns:a16="http://schemas.microsoft.com/office/drawing/2014/main" id="{7F4983D5-1B81-5B9B-366D-81064C71B58B}"/>
              </a:ext>
            </a:extLst>
          </p:cNvPr>
          <p:cNvSpPr txBox="1"/>
          <p:nvPr/>
        </p:nvSpPr>
        <p:spPr>
          <a:xfrm>
            <a:off x="6979919" y="2371695"/>
            <a:ext cx="1851343"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383838"/>
              </a:buClr>
              <a:buSzPts val="1400"/>
              <a:buFont typeface="Didact Gothic"/>
              <a:buNone/>
              <a:tabLst/>
              <a:defRPr/>
            </a:pPr>
            <a:r>
              <a:rPr kumimoji="0" lang="en-IN" sz="2000" b="1" i="0" u="none" strike="noStrike" kern="0" cap="none" spc="0" normalizeH="0" baseline="0" noProof="0" dirty="0">
                <a:ln>
                  <a:noFill/>
                </a:ln>
                <a:solidFill>
                  <a:srgbClr val="383838"/>
                </a:solidFill>
                <a:effectLst/>
                <a:uLnTx/>
                <a:uFillTx/>
                <a:latin typeface="Times New Roman" panose="02020603050405020304" pitchFamily="18" charset="0"/>
                <a:cs typeface="Times New Roman" panose="02020603050405020304" pitchFamily="18" charset="0"/>
                <a:sym typeface="Didact Gothic"/>
              </a:rPr>
              <a:t>≥ </a:t>
            </a:r>
            <a:r>
              <a:rPr lang="en-IN" sz="2000" b="1" dirty="0">
                <a:solidFill>
                  <a:srgbClr val="383838"/>
                </a:solidFill>
                <a:latin typeface="Times New Roman" panose="02020603050405020304" pitchFamily="18" charset="0"/>
                <a:cs typeface="Times New Roman" panose="02020603050405020304" pitchFamily="18" charset="0"/>
                <a:sym typeface="Didact Gothic"/>
              </a:rPr>
              <a:t>15.6</a:t>
            </a:r>
            <a:r>
              <a:rPr kumimoji="0" lang="en-IN" sz="2000" b="1" i="0" u="none" strike="noStrike" kern="0" cap="none" spc="0" normalizeH="0" baseline="0" noProof="0" dirty="0">
                <a:ln>
                  <a:noFill/>
                </a:ln>
                <a:solidFill>
                  <a:srgbClr val="383838"/>
                </a:solidFill>
                <a:effectLst/>
                <a:uLnTx/>
                <a:uFillTx/>
                <a:latin typeface="Times New Roman" panose="02020603050405020304" pitchFamily="18" charset="0"/>
                <a:cs typeface="Times New Roman" panose="02020603050405020304" pitchFamily="18" charset="0"/>
                <a:sym typeface="Didact Gothic"/>
              </a:rPr>
              <a:t> mm/day</a:t>
            </a:r>
          </a:p>
        </p:txBody>
      </p:sp>
    </p:spTree>
    <p:extLst>
      <p:ext uri="{BB962C8B-B14F-4D97-AF65-F5344CB8AC3E}">
        <p14:creationId xmlns:p14="http://schemas.microsoft.com/office/powerpoint/2010/main" val="31875447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383838"/>
        </a:solidFill>
        <a:effectLst/>
      </p:bgPr>
    </p:bg>
    <p:spTree>
      <p:nvGrpSpPr>
        <p:cNvPr id="1" name="">
          <a:extLst>
            <a:ext uri="{FF2B5EF4-FFF2-40B4-BE49-F238E27FC236}">
              <a16:creationId xmlns:a16="http://schemas.microsoft.com/office/drawing/2014/main" id="{5D307F57-794B-1594-4D77-0AFCC99A60C8}"/>
            </a:ext>
          </a:extLst>
        </p:cNvPr>
        <p:cNvGrpSpPr/>
        <p:nvPr/>
      </p:nvGrpSpPr>
      <p:grpSpPr>
        <a:xfrm>
          <a:off x="0" y="0"/>
          <a:ext cx="0" cy="0"/>
          <a:chOff x="0" y="0"/>
          <a:chExt cx="0" cy="0"/>
        </a:xfrm>
      </p:grpSpPr>
      <p:sp>
        <p:nvSpPr>
          <p:cNvPr id="15" name="Google Shape;545;p74">
            <a:extLst>
              <a:ext uri="{FF2B5EF4-FFF2-40B4-BE49-F238E27FC236}">
                <a16:creationId xmlns:a16="http://schemas.microsoft.com/office/drawing/2014/main" id="{1CE4C6B4-413E-7B3E-1B94-F24BF99FAC11}"/>
              </a:ext>
            </a:extLst>
          </p:cNvPr>
          <p:cNvSpPr/>
          <p:nvPr/>
        </p:nvSpPr>
        <p:spPr>
          <a:xfrm rot="1984612" flipH="1">
            <a:off x="-1878842" y="-3566624"/>
            <a:ext cx="6520331" cy="7877338"/>
          </a:xfrm>
          <a:prstGeom prst="rtTriangle">
            <a:avLst/>
          </a:prstGeom>
          <a:solidFill>
            <a:schemeClr val="bg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545;p74">
            <a:extLst>
              <a:ext uri="{FF2B5EF4-FFF2-40B4-BE49-F238E27FC236}">
                <a16:creationId xmlns:a16="http://schemas.microsoft.com/office/drawing/2014/main" id="{A33F9364-6537-CF42-6363-43DD5F61B4D4}"/>
              </a:ext>
            </a:extLst>
          </p:cNvPr>
          <p:cNvSpPr/>
          <p:nvPr/>
        </p:nvSpPr>
        <p:spPr>
          <a:xfrm rot="18287833" flipH="1">
            <a:off x="5000342" y="65279"/>
            <a:ext cx="3312720" cy="5008437"/>
          </a:xfrm>
          <a:prstGeom prst="rtTriangle">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C25E2FCD-77FC-7470-7C64-2D2302AF3287}"/>
              </a:ext>
            </a:extLst>
          </p:cNvPr>
          <p:cNvSpPr>
            <a:spLocks noGrp="1"/>
          </p:cNvSpPr>
          <p:nvPr>
            <p:ph type="title"/>
          </p:nvPr>
        </p:nvSpPr>
        <p:spPr>
          <a:xfrm>
            <a:off x="26986" y="-33204"/>
            <a:ext cx="9144000" cy="707923"/>
          </a:xfrm>
        </p:spPr>
        <p:txBody>
          <a:bodyPr>
            <a:normAutofit/>
          </a:bodyPr>
          <a:lstStyle/>
          <a:p>
            <a:pPr algn="ctr"/>
            <a:r>
              <a:rPr lang="en-IN" sz="3000" b="1" dirty="0">
                <a:solidFill>
                  <a:schemeClr val="bg1"/>
                </a:solidFill>
                <a:latin typeface="Times New Roman" panose="02020603050405020304" pitchFamily="18" charset="0"/>
                <a:cs typeface="Times New Roman" panose="02020603050405020304" pitchFamily="18" charset="0"/>
              </a:rPr>
              <a:t>Frequency of Rainfall &gt; 64.5mm</a:t>
            </a:r>
          </a:p>
        </p:txBody>
      </p:sp>
      <p:pic>
        <p:nvPicPr>
          <p:cNvPr id="6" name="Content Placeholder 5">
            <a:extLst>
              <a:ext uri="{FF2B5EF4-FFF2-40B4-BE49-F238E27FC236}">
                <a16:creationId xmlns:a16="http://schemas.microsoft.com/office/drawing/2014/main" id="{AE0F1A1B-6C1A-3308-7F75-322B5CBCCC3B}"/>
              </a:ext>
            </a:extLst>
          </p:cNvPr>
          <p:cNvPicPr>
            <a:picLocks noGrp="1" noChangeAspect="1"/>
          </p:cNvPicPr>
          <p:nvPr>
            <p:ph sz="half" idx="1"/>
          </p:nvPr>
        </p:nvPicPr>
        <p:blipFill>
          <a:blip r:embed="rId3"/>
          <a:srcRect/>
          <a:stretch/>
        </p:blipFill>
        <p:spPr>
          <a:xfrm>
            <a:off x="187414" y="809844"/>
            <a:ext cx="4424177" cy="3678203"/>
          </a:xfrm>
          <a:effectLst>
            <a:softEdge rad="12700"/>
          </a:effectLst>
        </p:spPr>
      </p:pic>
      <p:pic>
        <p:nvPicPr>
          <p:cNvPr id="8" name="Content Placeholder 7">
            <a:extLst>
              <a:ext uri="{FF2B5EF4-FFF2-40B4-BE49-F238E27FC236}">
                <a16:creationId xmlns:a16="http://schemas.microsoft.com/office/drawing/2014/main" id="{0A6F3583-C1C1-980B-3487-A27208BC09B5}"/>
              </a:ext>
            </a:extLst>
          </p:cNvPr>
          <p:cNvPicPr>
            <a:picLocks noGrp="1" noChangeAspect="1"/>
          </p:cNvPicPr>
          <p:nvPr>
            <p:ph sz="half" idx="2"/>
          </p:nvPr>
        </p:nvPicPr>
        <p:blipFill>
          <a:blip r:embed="rId4"/>
          <a:srcRect/>
          <a:stretch/>
        </p:blipFill>
        <p:spPr>
          <a:xfrm>
            <a:off x="4572000" y="809844"/>
            <a:ext cx="4424177" cy="3678203"/>
          </a:xfrm>
          <a:blipFill>
            <a:blip r:embed="rId5"/>
            <a:tile tx="0" ty="0" sx="100000" sy="100000" flip="none" algn="tl"/>
          </a:blipFill>
          <a:effectLst>
            <a:softEdge rad="12700"/>
          </a:effectLst>
        </p:spPr>
      </p:pic>
      <p:sp>
        <p:nvSpPr>
          <p:cNvPr id="9" name="TextBox 8">
            <a:extLst>
              <a:ext uri="{FF2B5EF4-FFF2-40B4-BE49-F238E27FC236}">
                <a16:creationId xmlns:a16="http://schemas.microsoft.com/office/drawing/2014/main" id="{E4EF9D18-7BF1-D6F4-376E-B01A7BE1A9CC}"/>
              </a:ext>
            </a:extLst>
          </p:cNvPr>
          <p:cNvSpPr txBox="1"/>
          <p:nvPr/>
        </p:nvSpPr>
        <p:spPr>
          <a:xfrm>
            <a:off x="6170779" y="4569758"/>
            <a:ext cx="1226618" cy="400110"/>
          </a:xfrm>
          <a:prstGeom prst="rect">
            <a:avLst/>
          </a:prstGeom>
          <a:noFill/>
        </p:spPr>
        <p:txBody>
          <a:bodyPr wrap="none" rtlCol="0">
            <a:spAutoFit/>
          </a:bodyPr>
          <a:lstStyle/>
          <a:p>
            <a:r>
              <a:rPr lang="en-IN" sz="2000" dirty="0">
                <a:solidFill>
                  <a:schemeClr val="bg1"/>
                </a:solidFill>
                <a:latin typeface="Times New Roman" panose="02020603050405020304" pitchFamily="18" charset="0"/>
                <a:cs typeface="Times New Roman" panose="02020603050405020304" pitchFamily="18" charset="0"/>
              </a:rPr>
              <a:t>NCUM-R</a:t>
            </a:r>
          </a:p>
        </p:txBody>
      </p:sp>
      <p:sp>
        <p:nvSpPr>
          <p:cNvPr id="10" name="TextBox 9">
            <a:extLst>
              <a:ext uri="{FF2B5EF4-FFF2-40B4-BE49-F238E27FC236}">
                <a16:creationId xmlns:a16="http://schemas.microsoft.com/office/drawing/2014/main" id="{270721C6-17DE-5DA2-6DD1-D5B5F00B4310}"/>
              </a:ext>
            </a:extLst>
          </p:cNvPr>
          <p:cNvSpPr txBox="1"/>
          <p:nvPr/>
        </p:nvSpPr>
        <p:spPr>
          <a:xfrm>
            <a:off x="1786193" y="4569758"/>
            <a:ext cx="1226618" cy="400110"/>
          </a:xfrm>
          <a:prstGeom prst="rect">
            <a:avLst/>
          </a:prstGeom>
          <a:noFill/>
        </p:spPr>
        <p:txBody>
          <a:bodyPr wrap="none" rtlCol="0">
            <a:spAutoFit/>
          </a:bodyPr>
          <a:lstStyle/>
          <a:p>
            <a:r>
              <a:rPr lang="en-IN" sz="2000" dirty="0">
                <a:solidFill>
                  <a:schemeClr val="bg1"/>
                </a:solidFill>
                <a:latin typeface="Times New Roman" panose="02020603050405020304" pitchFamily="18" charset="0"/>
                <a:cs typeface="Times New Roman" panose="02020603050405020304" pitchFamily="18" charset="0"/>
              </a:rPr>
              <a:t>NCUM-G</a:t>
            </a:r>
            <a:endParaRPr lang="en-IN" sz="1800" dirty="0">
              <a:solidFill>
                <a:schemeClr val="bg1"/>
              </a:solidFill>
              <a:latin typeface="Times New Roman" panose="02020603050405020304" pitchFamily="18" charset="0"/>
              <a:cs typeface="Times New Roman" panose="02020603050405020304" pitchFamily="18" charset="0"/>
            </a:endParaRPr>
          </a:p>
        </p:txBody>
      </p:sp>
      <p:cxnSp>
        <p:nvCxnSpPr>
          <p:cNvPr id="13" name="Google Shape;588;p78">
            <a:extLst>
              <a:ext uri="{FF2B5EF4-FFF2-40B4-BE49-F238E27FC236}">
                <a16:creationId xmlns:a16="http://schemas.microsoft.com/office/drawing/2014/main" id="{632EF4FD-5CC1-E47F-5F3D-10A0171BC161}"/>
              </a:ext>
            </a:extLst>
          </p:cNvPr>
          <p:cNvCxnSpPr/>
          <p:nvPr/>
        </p:nvCxnSpPr>
        <p:spPr>
          <a:xfrm>
            <a:off x="4487910" y="568090"/>
            <a:ext cx="647100" cy="0"/>
          </a:xfrm>
          <a:prstGeom prst="straightConnector1">
            <a:avLst/>
          </a:prstGeom>
          <a:noFill/>
          <a:ln w="19050" cap="flat" cmpd="sng">
            <a:solidFill>
              <a:schemeClr val="bg1"/>
            </a:solidFill>
            <a:prstDash val="solid"/>
            <a:round/>
            <a:headEnd type="none" w="med" len="med"/>
            <a:tailEnd type="none" w="med" len="med"/>
          </a:ln>
        </p:spPr>
      </p:cxnSp>
      <p:cxnSp>
        <p:nvCxnSpPr>
          <p:cNvPr id="16" name="Google Shape;588;p78">
            <a:extLst>
              <a:ext uri="{FF2B5EF4-FFF2-40B4-BE49-F238E27FC236}">
                <a16:creationId xmlns:a16="http://schemas.microsoft.com/office/drawing/2014/main" id="{8D5F52BE-638A-35EF-030C-F47089EB1166}"/>
              </a:ext>
            </a:extLst>
          </p:cNvPr>
          <p:cNvCxnSpPr/>
          <p:nvPr/>
        </p:nvCxnSpPr>
        <p:spPr>
          <a:xfrm>
            <a:off x="2030460" y="4929734"/>
            <a:ext cx="647100" cy="0"/>
          </a:xfrm>
          <a:prstGeom prst="straightConnector1">
            <a:avLst/>
          </a:prstGeom>
          <a:noFill/>
          <a:ln w="19050" cap="flat" cmpd="sng">
            <a:solidFill>
              <a:schemeClr val="bg1"/>
            </a:solidFill>
            <a:prstDash val="solid"/>
            <a:round/>
            <a:headEnd type="none" w="med" len="med"/>
            <a:tailEnd type="none" w="med" len="med"/>
          </a:ln>
        </p:spPr>
      </p:cxnSp>
      <p:cxnSp>
        <p:nvCxnSpPr>
          <p:cNvPr id="17" name="Google Shape;588;p78">
            <a:extLst>
              <a:ext uri="{FF2B5EF4-FFF2-40B4-BE49-F238E27FC236}">
                <a16:creationId xmlns:a16="http://schemas.microsoft.com/office/drawing/2014/main" id="{AE079C2D-9299-DDDE-2FB2-A0B76E6334A8}"/>
              </a:ext>
            </a:extLst>
          </p:cNvPr>
          <p:cNvCxnSpPr/>
          <p:nvPr/>
        </p:nvCxnSpPr>
        <p:spPr>
          <a:xfrm>
            <a:off x="6421485" y="4919990"/>
            <a:ext cx="647100" cy="0"/>
          </a:xfrm>
          <a:prstGeom prst="straightConnector1">
            <a:avLst/>
          </a:prstGeom>
          <a:noFill/>
          <a:ln w="19050" cap="flat" cmpd="sng">
            <a:solidFill>
              <a:schemeClr val="bg1"/>
            </a:solidFill>
            <a:prstDash val="solid"/>
            <a:round/>
            <a:headEnd type="none" w="med" len="med"/>
            <a:tailEnd type="none" w="med" len="med"/>
          </a:ln>
        </p:spPr>
      </p:cxnSp>
    </p:spTree>
    <p:extLst>
      <p:ext uri="{BB962C8B-B14F-4D97-AF65-F5344CB8AC3E}">
        <p14:creationId xmlns:p14="http://schemas.microsoft.com/office/powerpoint/2010/main" val="16291483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383838"/>
        </a:solidFill>
        <a:effectLst/>
      </p:bgPr>
    </p:bg>
    <p:spTree>
      <p:nvGrpSpPr>
        <p:cNvPr id="1" name="Shape 556">
          <a:extLst>
            <a:ext uri="{FF2B5EF4-FFF2-40B4-BE49-F238E27FC236}">
              <a16:creationId xmlns:a16="http://schemas.microsoft.com/office/drawing/2014/main" id="{23DC9324-2013-659B-41AC-D64E6EF201E0}"/>
            </a:ext>
          </a:extLst>
        </p:cNvPr>
        <p:cNvGrpSpPr/>
        <p:nvPr/>
      </p:nvGrpSpPr>
      <p:grpSpPr>
        <a:xfrm>
          <a:off x="0" y="0"/>
          <a:ext cx="0" cy="0"/>
          <a:chOff x="0" y="0"/>
          <a:chExt cx="0" cy="0"/>
        </a:xfrm>
      </p:grpSpPr>
      <p:sp>
        <p:nvSpPr>
          <p:cNvPr id="558" name="Google Shape;558;p76">
            <a:extLst>
              <a:ext uri="{FF2B5EF4-FFF2-40B4-BE49-F238E27FC236}">
                <a16:creationId xmlns:a16="http://schemas.microsoft.com/office/drawing/2014/main" id="{66C4A76B-54FD-7267-99A7-72E7F3F206D9}"/>
              </a:ext>
            </a:extLst>
          </p:cNvPr>
          <p:cNvSpPr txBox="1">
            <a:spLocks noGrp="1"/>
          </p:cNvSpPr>
          <p:nvPr>
            <p:ph type="title"/>
          </p:nvPr>
        </p:nvSpPr>
        <p:spPr>
          <a:xfrm>
            <a:off x="1532672" y="231706"/>
            <a:ext cx="4109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000" b="1" dirty="0">
                <a:latin typeface="Times New Roman" panose="02020603050405020304" pitchFamily="18" charset="0"/>
                <a:cs typeface="Times New Roman" panose="02020603050405020304" pitchFamily="18" charset="0"/>
              </a:rPr>
              <a:t>Frequency of Rainfall  Heavy  </a:t>
            </a:r>
            <a:endParaRPr dirty="0">
              <a:latin typeface="Times New Roman" panose="02020603050405020304" pitchFamily="18" charset="0"/>
              <a:cs typeface="Times New Roman" panose="02020603050405020304" pitchFamily="18" charset="0"/>
            </a:endParaRPr>
          </a:p>
        </p:txBody>
      </p:sp>
      <p:cxnSp>
        <p:nvCxnSpPr>
          <p:cNvPr id="559" name="Google Shape;559;p76">
            <a:extLst>
              <a:ext uri="{FF2B5EF4-FFF2-40B4-BE49-F238E27FC236}">
                <a16:creationId xmlns:a16="http://schemas.microsoft.com/office/drawing/2014/main" id="{86582E87-B41A-27D5-8129-35B9834BC3C8}"/>
              </a:ext>
            </a:extLst>
          </p:cNvPr>
          <p:cNvCxnSpPr/>
          <p:nvPr/>
        </p:nvCxnSpPr>
        <p:spPr>
          <a:xfrm>
            <a:off x="1632175" y="760306"/>
            <a:ext cx="647100" cy="0"/>
          </a:xfrm>
          <a:prstGeom prst="straightConnector1">
            <a:avLst/>
          </a:prstGeom>
          <a:noFill/>
          <a:ln w="19050" cap="flat" cmpd="sng">
            <a:solidFill>
              <a:schemeClr val="lt1"/>
            </a:solidFill>
            <a:prstDash val="solid"/>
            <a:round/>
            <a:headEnd type="none" w="med" len="med"/>
            <a:tailEnd type="none" w="med" len="med"/>
          </a:ln>
        </p:spPr>
      </p:cxnSp>
      <p:graphicFrame>
        <p:nvGraphicFramePr>
          <p:cNvPr id="2" name="Table 1">
            <a:extLst>
              <a:ext uri="{FF2B5EF4-FFF2-40B4-BE49-F238E27FC236}">
                <a16:creationId xmlns:a16="http://schemas.microsoft.com/office/drawing/2014/main" id="{A2708562-9743-09C1-3210-8979066517E9}"/>
              </a:ext>
            </a:extLst>
          </p:cNvPr>
          <p:cNvGraphicFramePr>
            <a:graphicFrameLocks noGrp="1"/>
          </p:cNvGraphicFramePr>
          <p:nvPr/>
        </p:nvGraphicFramePr>
        <p:xfrm>
          <a:off x="88997" y="1280822"/>
          <a:ext cx="5552775" cy="3721708"/>
        </p:xfrm>
        <a:graphic>
          <a:graphicData uri="http://schemas.openxmlformats.org/drawingml/2006/table">
            <a:tbl>
              <a:tblPr>
                <a:tableStyleId>{91EBBBCC-DAD2-459C-BE2E-F6DE35CF9A28}</a:tableStyleId>
              </a:tblPr>
              <a:tblGrid>
                <a:gridCol w="1745727">
                  <a:extLst>
                    <a:ext uri="{9D8B030D-6E8A-4147-A177-3AD203B41FA5}">
                      <a16:colId xmlns:a16="http://schemas.microsoft.com/office/drawing/2014/main" val="1686502696"/>
                    </a:ext>
                  </a:extLst>
                </a:gridCol>
                <a:gridCol w="1903524">
                  <a:extLst>
                    <a:ext uri="{9D8B030D-6E8A-4147-A177-3AD203B41FA5}">
                      <a16:colId xmlns:a16="http://schemas.microsoft.com/office/drawing/2014/main" val="2302618394"/>
                    </a:ext>
                  </a:extLst>
                </a:gridCol>
                <a:gridCol w="1903524">
                  <a:extLst>
                    <a:ext uri="{9D8B030D-6E8A-4147-A177-3AD203B41FA5}">
                      <a16:colId xmlns:a16="http://schemas.microsoft.com/office/drawing/2014/main" val="1336719771"/>
                    </a:ext>
                  </a:extLst>
                </a:gridCol>
              </a:tblGrid>
              <a:tr h="411254">
                <a:tc>
                  <a:txBody>
                    <a:bodyPr/>
                    <a:lstStyle/>
                    <a:p>
                      <a:r>
                        <a:rPr lang="en-IN" sz="1800">
                          <a:latin typeface="Times New Roman" panose="02020603050405020304" pitchFamily="18" charset="0"/>
                          <a:cs typeface="Times New Roman" panose="02020603050405020304" pitchFamily="18" charset="0"/>
                        </a:rPr>
                        <a:t>Region</a:t>
                      </a:r>
                    </a:p>
                  </a:txBody>
                  <a:tcPr anchor="ctr">
                    <a:solidFill>
                      <a:schemeClr val="bg1">
                        <a:lumMod val="75000"/>
                      </a:schemeClr>
                    </a:solidFill>
                  </a:tcPr>
                </a:tc>
                <a:tc>
                  <a:txBody>
                    <a:bodyPr/>
                    <a:lstStyle/>
                    <a:p>
                      <a:r>
                        <a:rPr lang="en-IN" sz="1800" dirty="0">
                          <a:latin typeface="Times New Roman" panose="02020603050405020304" pitchFamily="18" charset="0"/>
                          <a:cs typeface="Times New Roman" panose="02020603050405020304" pitchFamily="18" charset="0"/>
                        </a:rPr>
                        <a:t>Observation</a:t>
                      </a:r>
                    </a:p>
                  </a:txBody>
                  <a:tcPr anchor="ctr">
                    <a:solidFill>
                      <a:schemeClr val="bg1">
                        <a:lumMod val="75000"/>
                      </a:schemeClr>
                    </a:solidFill>
                  </a:tcPr>
                </a:tc>
                <a:tc>
                  <a:txBody>
                    <a:bodyPr/>
                    <a:lstStyle/>
                    <a:p>
                      <a:r>
                        <a:rPr lang="en-IN" sz="1800" dirty="0">
                          <a:latin typeface="Times New Roman" panose="02020603050405020304" pitchFamily="18" charset="0"/>
                          <a:cs typeface="Times New Roman" panose="02020603050405020304" pitchFamily="18" charset="0"/>
                        </a:rPr>
                        <a:t>NCUM-G</a:t>
                      </a:r>
                    </a:p>
                  </a:txBody>
                  <a:tcPr anchor="ctr">
                    <a:solidFill>
                      <a:schemeClr val="bg1">
                        <a:lumMod val="75000"/>
                      </a:schemeClr>
                    </a:solidFill>
                  </a:tcPr>
                </a:tc>
                <a:extLst>
                  <a:ext uri="{0D108BD9-81ED-4DB2-BD59-A6C34878D82A}">
                    <a16:rowId xmlns:a16="http://schemas.microsoft.com/office/drawing/2014/main" val="4216477049"/>
                  </a:ext>
                </a:extLst>
              </a:tr>
              <a:tr h="841574">
                <a:tc>
                  <a:txBody>
                    <a:bodyPr/>
                    <a:lstStyle/>
                    <a:p>
                      <a:r>
                        <a:rPr lang="en-IN" sz="1800">
                          <a:latin typeface="Times New Roman" panose="02020603050405020304" pitchFamily="18" charset="0"/>
                          <a:cs typeface="Times New Roman" panose="02020603050405020304" pitchFamily="18" charset="0"/>
                        </a:rPr>
                        <a:t>NE India</a:t>
                      </a:r>
                    </a:p>
                  </a:txBody>
                  <a:tcPr anchor="ctr"/>
                </a:tc>
                <a:tc>
                  <a:txBody>
                    <a:bodyPr/>
                    <a:lstStyle/>
                    <a:p>
                      <a:r>
                        <a:rPr lang="en-IN" sz="1800" dirty="0">
                          <a:latin typeface="Times New Roman" panose="02020603050405020304" pitchFamily="18" charset="0"/>
                          <a:cs typeface="Times New Roman" panose="02020603050405020304" pitchFamily="18" charset="0"/>
                        </a:rPr>
                        <a:t>High frequency (Assam, etc.)</a:t>
                      </a:r>
                    </a:p>
                  </a:txBody>
                  <a:tcPr anchor="ctr"/>
                </a:tc>
                <a:tc>
                  <a:txBody>
                    <a:bodyPr/>
                    <a:lstStyle/>
                    <a:p>
                      <a:r>
                        <a:rPr lang="en-IN" sz="1800" dirty="0">
                          <a:latin typeface="Times New Roman" panose="02020603050405020304" pitchFamily="18" charset="0"/>
                          <a:cs typeface="Times New Roman" panose="02020603050405020304" pitchFamily="18" charset="0"/>
                        </a:rPr>
                        <a:t>Captures well,  little high</a:t>
                      </a:r>
                    </a:p>
                  </a:txBody>
                  <a:tcPr anchor="ctr"/>
                </a:tc>
                <a:extLst>
                  <a:ext uri="{0D108BD9-81ED-4DB2-BD59-A6C34878D82A}">
                    <a16:rowId xmlns:a16="http://schemas.microsoft.com/office/drawing/2014/main" val="2736100111"/>
                  </a:ext>
                </a:extLst>
              </a:tr>
              <a:tr h="786392">
                <a:tc>
                  <a:txBody>
                    <a:bodyPr/>
                    <a:lstStyle/>
                    <a:p>
                      <a:r>
                        <a:rPr lang="en-IN" sz="1800" dirty="0">
                          <a:latin typeface="Times New Roman" panose="02020603050405020304" pitchFamily="18" charset="0"/>
                          <a:cs typeface="Times New Roman" panose="02020603050405020304" pitchFamily="18" charset="0"/>
                        </a:rPr>
                        <a:t>Western Coast</a:t>
                      </a:r>
                    </a:p>
                  </a:txBody>
                  <a:tcPr anchor="ctr"/>
                </a:tc>
                <a:tc>
                  <a:txBody>
                    <a:bodyPr/>
                    <a:lstStyle/>
                    <a:p>
                      <a:r>
                        <a:rPr lang="en-IN" sz="1800" dirty="0">
                          <a:latin typeface="Times New Roman" panose="02020603050405020304" pitchFamily="18" charset="0"/>
                          <a:cs typeface="Times New Roman" panose="02020603050405020304" pitchFamily="18" charset="0"/>
                        </a:rPr>
                        <a:t>Very high frequency (Kerala, Goa, etc.)</a:t>
                      </a:r>
                    </a:p>
                  </a:txBody>
                  <a:tcPr anchor="ctr"/>
                </a:tc>
                <a:tc>
                  <a:txBody>
                    <a:bodyPr/>
                    <a:lstStyle/>
                    <a:p>
                      <a:r>
                        <a:rPr lang="en-IN" sz="1800" dirty="0">
                          <a:latin typeface="Times New Roman" panose="02020603050405020304" pitchFamily="18" charset="0"/>
                          <a:cs typeface="Times New Roman" panose="02020603050405020304" pitchFamily="18" charset="0"/>
                        </a:rPr>
                        <a:t>Captures well,  exaggerate little</a:t>
                      </a:r>
                    </a:p>
                  </a:txBody>
                  <a:tcPr anchor="ctr"/>
                </a:tc>
                <a:extLst>
                  <a:ext uri="{0D108BD9-81ED-4DB2-BD59-A6C34878D82A}">
                    <a16:rowId xmlns:a16="http://schemas.microsoft.com/office/drawing/2014/main" val="4266944658"/>
                  </a:ext>
                </a:extLst>
              </a:tr>
              <a:tr h="504755">
                <a:tc>
                  <a:txBody>
                    <a:bodyPr/>
                    <a:lstStyle/>
                    <a:p>
                      <a:r>
                        <a:rPr lang="en-IN" sz="1800">
                          <a:latin typeface="Times New Roman" panose="02020603050405020304" pitchFamily="18" charset="0"/>
                          <a:cs typeface="Times New Roman" panose="02020603050405020304" pitchFamily="18" charset="0"/>
                        </a:rPr>
                        <a:t>Central India</a:t>
                      </a:r>
                    </a:p>
                  </a:txBody>
                  <a:tcPr anchor="ctr"/>
                </a:tc>
                <a:tc>
                  <a:txBody>
                    <a:bodyPr/>
                    <a:lstStyle/>
                    <a:p>
                      <a:r>
                        <a:rPr lang="en-IN" sz="1800" dirty="0">
                          <a:latin typeface="Times New Roman" panose="02020603050405020304" pitchFamily="18" charset="0"/>
                          <a:cs typeface="Times New Roman" panose="02020603050405020304" pitchFamily="18" charset="0"/>
                        </a:rPr>
                        <a:t>Moderate (MP, Odisha, etc.)</a:t>
                      </a:r>
                    </a:p>
                  </a:txBody>
                  <a:tcPr anchor="ctr"/>
                </a:tc>
                <a:tc>
                  <a:txBody>
                    <a:bodyPr/>
                    <a:lstStyle/>
                    <a:p>
                      <a:r>
                        <a:rPr lang="en-IN" sz="1800" dirty="0">
                          <a:latin typeface="Times New Roman" panose="02020603050405020304" pitchFamily="18" charset="0"/>
                          <a:cs typeface="Times New Roman" panose="02020603050405020304" pitchFamily="18" charset="0"/>
                        </a:rPr>
                        <a:t>Underestimated significantly</a:t>
                      </a:r>
                    </a:p>
                  </a:txBody>
                  <a:tcPr anchor="ctr"/>
                </a:tc>
                <a:extLst>
                  <a:ext uri="{0D108BD9-81ED-4DB2-BD59-A6C34878D82A}">
                    <a16:rowId xmlns:a16="http://schemas.microsoft.com/office/drawing/2014/main" val="2934377125"/>
                  </a:ext>
                </a:extLst>
              </a:tr>
              <a:tr h="900692">
                <a:tc>
                  <a:txBody>
                    <a:bodyPr/>
                    <a:lstStyle/>
                    <a:p>
                      <a:r>
                        <a:rPr lang="en-IN" sz="1800" dirty="0">
                          <a:latin typeface="Times New Roman" panose="02020603050405020304" pitchFamily="18" charset="0"/>
                          <a:cs typeface="Times New Roman" panose="02020603050405020304" pitchFamily="18" charset="0"/>
                        </a:rPr>
                        <a:t>North/NW India</a:t>
                      </a:r>
                    </a:p>
                  </a:txBody>
                  <a:tcPr anchor="ctr"/>
                </a:tc>
                <a:tc>
                  <a:txBody>
                    <a:bodyPr/>
                    <a:lstStyle/>
                    <a:p>
                      <a:r>
                        <a:rPr lang="en-IN" sz="1800" dirty="0">
                          <a:latin typeface="Times New Roman" panose="02020603050405020304" pitchFamily="18" charset="0"/>
                          <a:cs typeface="Times New Roman" panose="02020603050405020304" pitchFamily="18" charset="0"/>
                        </a:rPr>
                        <a:t>Very low frequency (Punjab etc)</a:t>
                      </a:r>
                    </a:p>
                  </a:txBody>
                  <a:tcPr anchor="ctr"/>
                </a:tc>
                <a:tc>
                  <a:txBody>
                    <a:bodyPr/>
                    <a:lstStyle/>
                    <a:p>
                      <a:r>
                        <a:rPr lang="en-IN" sz="1800" dirty="0">
                          <a:latin typeface="Times New Roman" panose="02020603050405020304" pitchFamily="18" charset="0"/>
                          <a:cs typeface="Times New Roman" panose="02020603050405020304" pitchFamily="18" charset="0"/>
                        </a:rPr>
                        <a:t>Overpredicts rainfall (false alarms)</a:t>
                      </a:r>
                    </a:p>
                  </a:txBody>
                  <a:tcPr anchor="ctr"/>
                </a:tc>
                <a:extLst>
                  <a:ext uri="{0D108BD9-81ED-4DB2-BD59-A6C34878D82A}">
                    <a16:rowId xmlns:a16="http://schemas.microsoft.com/office/drawing/2014/main" val="1553894879"/>
                  </a:ext>
                </a:extLst>
              </a:tr>
            </a:tbl>
          </a:graphicData>
        </a:graphic>
      </p:graphicFrame>
      <p:grpSp>
        <p:nvGrpSpPr>
          <p:cNvPr id="5" name="Group 4">
            <a:extLst>
              <a:ext uri="{FF2B5EF4-FFF2-40B4-BE49-F238E27FC236}">
                <a16:creationId xmlns:a16="http://schemas.microsoft.com/office/drawing/2014/main" id="{58CF3817-EAD8-FC3D-EE1A-EFFBB6D86E0A}"/>
              </a:ext>
            </a:extLst>
          </p:cNvPr>
          <p:cNvGrpSpPr/>
          <p:nvPr/>
        </p:nvGrpSpPr>
        <p:grpSpPr>
          <a:xfrm>
            <a:off x="5784285" y="842222"/>
            <a:ext cx="3493179" cy="2828937"/>
            <a:chOff x="6354393" y="1127271"/>
            <a:chExt cx="3493179" cy="2828937"/>
          </a:xfrm>
        </p:grpSpPr>
        <p:sp>
          <p:nvSpPr>
            <p:cNvPr id="4" name="Google Shape;545;p74">
              <a:extLst>
                <a:ext uri="{FF2B5EF4-FFF2-40B4-BE49-F238E27FC236}">
                  <a16:creationId xmlns:a16="http://schemas.microsoft.com/office/drawing/2014/main" id="{200D1CBA-8BF7-25DF-D701-BAE8C0A55980}"/>
                </a:ext>
              </a:extLst>
            </p:cNvPr>
            <p:cNvSpPr/>
            <p:nvPr/>
          </p:nvSpPr>
          <p:spPr>
            <a:xfrm rot="1310211" flipH="1">
              <a:off x="6836902" y="1127271"/>
              <a:ext cx="3010670" cy="2227278"/>
            </a:xfrm>
            <a:prstGeom prst="rtTriangle">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545;p74">
              <a:extLst>
                <a:ext uri="{FF2B5EF4-FFF2-40B4-BE49-F238E27FC236}">
                  <a16:creationId xmlns:a16="http://schemas.microsoft.com/office/drawing/2014/main" id="{ACE59981-FEE8-9A4C-E87B-7D0D146830CA}"/>
                </a:ext>
              </a:extLst>
            </p:cNvPr>
            <p:cNvSpPr/>
            <p:nvPr/>
          </p:nvSpPr>
          <p:spPr>
            <a:xfrm rot="17480774" flipH="1">
              <a:off x="6812633" y="1449004"/>
              <a:ext cx="2048964" cy="2965444"/>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 name="TextBox 7">
            <a:extLst>
              <a:ext uri="{FF2B5EF4-FFF2-40B4-BE49-F238E27FC236}">
                <a16:creationId xmlns:a16="http://schemas.microsoft.com/office/drawing/2014/main" id="{5FC09DAD-1E0B-3286-CB2A-D049316023C5}"/>
              </a:ext>
            </a:extLst>
          </p:cNvPr>
          <p:cNvSpPr txBox="1"/>
          <p:nvPr/>
        </p:nvSpPr>
        <p:spPr>
          <a:xfrm>
            <a:off x="6979919" y="2371695"/>
            <a:ext cx="1851343"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383838"/>
              </a:buClr>
              <a:buSzPts val="1400"/>
              <a:buFont typeface="Didact Gothic"/>
              <a:buNone/>
              <a:tabLst/>
              <a:defRPr/>
            </a:pPr>
            <a:r>
              <a:rPr kumimoji="0" lang="en-IN" sz="2000" b="1" i="0" u="none" strike="noStrike" kern="0" cap="none" spc="0" normalizeH="0" baseline="0" noProof="0" dirty="0">
                <a:ln>
                  <a:noFill/>
                </a:ln>
                <a:solidFill>
                  <a:srgbClr val="383838"/>
                </a:solidFill>
                <a:effectLst/>
                <a:uLnTx/>
                <a:uFillTx/>
                <a:latin typeface="Times New Roman" panose="02020603050405020304" pitchFamily="18" charset="0"/>
                <a:cs typeface="Times New Roman" panose="02020603050405020304" pitchFamily="18" charset="0"/>
                <a:sym typeface="Didact Gothic"/>
              </a:rPr>
              <a:t>≥ </a:t>
            </a:r>
            <a:r>
              <a:rPr lang="en-IN" sz="2000" b="1" dirty="0">
                <a:solidFill>
                  <a:srgbClr val="383838"/>
                </a:solidFill>
                <a:latin typeface="Times New Roman" panose="02020603050405020304" pitchFamily="18" charset="0"/>
                <a:cs typeface="Times New Roman" panose="02020603050405020304" pitchFamily="18" charset="0"/>
                <a:sym typeface="Didact Gothic"/>
              </a:rPr>
              <a:t>64.5</a:t>
            </a:r>
            <a:r>
              <a:rPr kumimoji="0" lang="en-IN" sz="2000" b="1" i="0" u="none" strike="noStrike" kern="0" cap="none" spc="0" normalizeH="0" baseline="0" noProof="0" dirty="0">
                <a:ln>
                  <a:noFill/>
                </a:ln>
                <a:solidFill>
                  <a:srgbClr val="383838"/>
                </a:solidFill>
                <a:effectLst/>
                <a:uLnTx/>
                <a:uFillTx/>
                <a:latin typeface="Times New Roman" panose="02020603050405020304" pitchFamily="18" charset="0"/>
                <a:cs typeface="Times New Roman" panose="02020603050405020304" pitchFamily="18" charset="0"/>
                <a:sym typeface="Didact Gothic"/>
              </a:rPr>
              <a:t> mm/day</a:t>
            </a:r>
          </a:p>
        </p:txBody>
      </p:sp>
    </p:spTree>
    <p:extLst>
      <p:ext uri="{BB962C8B-B14F-4D97-AF65-F5344CB8AC3E}">
        <p14:creationId xmlns:p14="http://schemas.microsoft.com/office/powerpoint/2010/main" val="32978626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519"/>
        <p:cNvGrpSpPr/>
        <p:nvPr/>
      </p:nvGrpSpPr>
      <p:grpSpPr>
        <a:xfrm>
          <a:off x="0" y="0"/>
          <a:ext cx="0" cy="0"/>
          <a:chOff x="0" y="0"/>
          <a:chExt cx="0" cy="0"/>
        </a:xfrm>
      </p:grpSpPr>
      <p:sp>
        <p:nvSpPr>
          <p:cNvPr id="522" name="Google Shape;522;p72"/>
          <p:cNvSpPr txBox="1">
            <a:spLocks noGrp="1"/>
          </p:cNvSpPr>
          <p:nvPr>
            <p:ph type="title"/>
          </p:nvPr>
        </p:nvSpPr>
        <p:spPr>
          <a:xfrm>
            <a:off x="4784875" y="2098184"/>
            <a:ext cx="3423600"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4000" dirty="0">
                <a:latin typeface="Times New Roman" panose="02020603050405020304" pitchFamily="18" charset="0"/>
                <a:cs typeface="Times New Roman" panose="02020603050405020304" pitchFamily="18" charset="0"/>
              </a:rPr>
              <a:t>Project Goal</a:t>
            </a:r>
            <a:endParaRPr sz="4000" dirty="0">
              <a:latin typeface="Times New Roman" panose="02020603050405020304" pitchFamily="18" charset="0"/>
              <a:cs typeface="Times New Roman" panose="02020603050405020304" pitchFamily="18" charset="0"/>
            </a:endParaRPr>
          </a:p>
        </p:txBody>
      </p:sp>
      <p:sp>
        <p:nvSpPr>
          <p:cNvPr id="523" name="Google Shape;523;p72"/>
          <p:cNvSpPr txBox="1">
            <a:spLocks noGrp="1"/>
          </p:cNvSpPr>
          <p:nvPr>
            <p:ph type="title" idx="2"/>
          </p:nvPr>
        </p:nvSpPr>
        <p:spPr>
          <a:xfrm>
            <a:off x="5151175" y="1032009"/>
            <a:ext cx="3057300"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Times New Roman" panose="02020603050405020304" pitchFamily="18" charset="0"/>
                <a:cs typeface="Times New Roman" panose="02020603050405020304" pitchFamily="18" charset="0"/>
              </a:rPr>
              <a:t>00</a:t>
            </a:r>
            <a:endParaRPr dirty="0">
              <a:latin typeface="Times New Roman" panose="02020603050405020304" pitchFamily="18" charset="0"/>
              <a:cs typeface="Times New Roman" panose="02020603050405020304" pitchFamily="18" charset="0"/>
            </a:endParaRPr>
          </a:p>
        </p:txBody>
      </p:sp>
      <p:sp>
        <p:nvSpPr>
          <p:cNvPr id="524" name="Google Shape;524;p72"/>
          <p:cNvSpPr txBox="1">
            <a:spLocks noGrp="1"/>
          </p:cNvSpPr>
          <p:nvPr>
            <p:ph type="subTitle" idx="1"/>
          </p:nvPr>
        </p:nvSpPr>
        <p:spPr>
          <a:xfrm>
            <a:off x="748169" y="3160674"/>
            <a:ext cx="7460306" cy="1027413"/>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sz="2000" dirty="0">
                <a:latin typeface="Times New Roman" panose="02020603050405020304" pitchFamily="18" charset="0"/>
                <a:cs typeface="Times New Roman" panose="02020603050405020304" pitchFamily="18" charset="0"/>
              </a:rPr>
              <a:t>To evaluate and compare the performance of dynamical and downscaling techniques for monsoon rainfall forecasting over India, incorporating bias correction methods (EQM, PQM, GPQM) and with the aim of improving the accuracy and reliability of precipitation predictions</a:t>
            </a:r>
            <a:endParaRPr lang="en-IN" sz="2000" b="1" dirty="0">
              <a:latin typeface="Times New Roman" panose="02020603050405020304" pitchFamily="18" charset="0"/>
              <a:cs typeface="Times New Roman" panose="02020603050405020304" pitchFamily="18" charset="0"/>
            </a:endParaRPr>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383838"/>
        </a:solidFill>
        <a:effectLst/>
      </p:bgPr>
    </p:bg>
    <p:spTree>
      <p:nvGrpSpPr>
        <p:cNvPr id="1" name="Shape 556">
          <a:extLst>
            <a:ext uri="{FF2B5EF4-FFF2-40B4-BE49-F238E27FC236}">
              <a16:creationId xmlns:a16="http://schemas.microsoft.com/office/drawing/2014/main" id="{362D6F72-D07D-03DF-7038-A39D6098E524}"/>
            </a:ext>
          </a:extLst>
        </p:cNvPr>
        <p:cNvGrpSpPr/>
        <p:nvPr/>
      </p:nvGrpSpPr>
      <p:grpSpPr>
        <a:xfrm>
          <a:off x="0" y="0"/>
          <a:ext cx="0" cy="0"/>
          <a:chOff x="0" y="0"/>
          <a:chExt cx="0" cy="0"/>
        </a:xfrm>
      </p:grpSpPr>
      <p:sp>
        <p:nvSpPr>
          <p:cNvPr id="558" name="Google Shape;558;p76">
            <a:extLst>
              <a:ext uri="{FF2B5EF4-FFF2-40B4-BE49-F238E27FC236}">
                <a16:creationId xmlns:a16="http://schemas.microsoft.com/office/drawing/2014/main" id="{D3D901EE-417B-4085-B233-3510FD55F0A4}"/>
              </a:ext>
            </a:extLst>
          </p:cNvPr>
          <p:cNvSpPr txBox="1">
            <a:spLocks noGrp="1"/>
          </p:cNvSpPr>
          <p:nvPr>
            <p:ph type="title"/>
          </p:nvPr>
        </p:nvSpPr>
        <p:spPr>
          <a:xfrm>
            <a:off x="1532672" y="231706"/>
            <a:ext cx="4109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000" b="1" dirty="0">
                <a:latin typeface="Times New Roman" panose="02020603050405020304" pitchFamily="18" charset="0"/>
                <a:cs typeface="Times New Roman" panose="02020603050405020304" pitchFamily="18" charset="0"/>
              </a:rPr>
              <a:t>Frequency of Rainfall  Heavy  </a:t>
            </a:r>
            <a:endParaRPr dirty="0">
              <a:latin typeface="Times New Roman" panose="02020603050405020304" pitchFamily="18" charset="0"/>
              <a:cs typeface="Times New Roman" panose="02020603050405020304" pitchFamily="18" charset="0"/>
            </a:endParaRPr>
          </a:p>
        </p:txBody>
      </p:sp>
      <p:cxnSp>
        <p:nvCxnSpPr>
          <p:cNvPr id="559" name="Google Shape;559;p76">
            <a:extLst>
              <a:ext uri="{FF2B5EF4-FFF2-40B4-BE49-F238E27FC236}">
                <a16:creationId xmlns:a16="http://schemas.microsoft.com/office/drawing/2014/main" id="{89FD6ED5-DBA0-7D7B-77F1-BC0706B77AA6}"/>
              </a:ext>
            </a:extLst>
          </p:cNvPr>
          <p:cNvCxnSpPr/>
          <p:nvPr/>
        </p:nvCxnSpPr>
        <p:spPr>
          <a:xfrm>
            <a:off x="1632175" y="760306"/>
            <a:ext cx="647100" cy="0"/>
          </a:xfrm>
          <a:prstGeom prst="straightConnector1">
            <a:avLst/>
          </a:prstGeom>
          <a:noFill/>
          <a:ln w="19050" cap="flat" cmpd="sng">
            <a:solidFill>
              <a:schemeClr val="lt1"/>
            </a:solidFill>
            <a:prstDash val="solid"/>
            <a:round/>
            <a:headEnd type="none" w="med" len="med"/>
            <a:tailEnd type="none" w="med" len="med"/>
          </a:ln>
        </p:spPr>
      </p:cxnSp>
      <p:graphicFrame>
        <p:nvGraphicFramePr>
          <p:cNvPr id="2" name="Table 1">
            <a:extLst>
              <a:ext uri="{FF2B5EF4-FFF2-40B4-BE49-F238E27FC236}">
                <a16:creationId xmlns:a16="http://schemas.microsoft.com/office/drawing/2014/main" id="{4A1CD84D-B5F2-2224-3ACE-7D0C5C53006F}"/>
              </a:ext>
            </a:extLst>
          </p:cNvPr>
          <p:cNvGraphicFramePr>
            <a:graphicFrameLocks noGrp="1"/>
          </p:cNvGraphicFramePr>
          <p:nvPr>
            <p:extLst>
              <p:ext uri="{D42A27DB-BD31-4B8C-83A1-F6EECF244321}">
                <p14:modId xmlns:p14="http://schemas.microsoft.com/office/powerpoint/2010/main" val="1490079097"/>
              </p:ext>
            </p:extLst>
          </p:nvPr>
        </p:nvGraphicFramePr>
        <p:xfrm>
          <a:off x="88997" y="1280822"/>
          <a:ext cx="5552775" cy="3794534"/>
        </p:xfrm>
        <a:graphic>
          <a:graphicData uri="http://schemas.openxmlformats.org/drawingml/2006/table">
            <a:tbl>
              <a:tblPr>
                <a:tableStyleId>{91EBBBCC-DAD2-459C-BE2E-F6DE35CF9A28}</a:tableStyleId>
              </a:tblPr>
              <a:tblGrid>
                <a:gridCol w="1745727">
                  <a:extLst>
                    <a:ext uri="{9D8B030D-6E8A-4147-A177-3AD203B41FA5}">
                      <a16:colId xmlns:a16="http://schemas.microsoft.com/office/drawing/2014/main" val="1686502696"/>
                    </a:ext>
                  </a:extLst>
                </a:gridCol>
                <a:gridCol w="1903524">
                  <a:extLst>
                    <a:ext uri="{9D8B030D-6E8A-4147-A177-3AD203B41FA5}">
                      <a16:colId xmlns:a16="http://schemas.microsoft.com/office/drawing/2014/main" val="2302618394"/>
                    </a:ext>
                  </a:extLst>
                </a:gridCol>
                <a:gridCol w="1903524">
                  <a:extLst>
                    <a:ext uri="{9D8B030D-6E8A-4147-A177-3AD203B41FA5}">
                      <a16:colId xmlns:a16="http://schemas.microsoft.com/office/drawing/2014/main" val="1336719771"/>
                    </a:ext>
                  </a:extLst>
                </a:gridCol>
              </a:tblGrid>
              <a:tr h="411254">
                <a:tc>
                  <a:txBody>
                    <a:bodyPr/>
                    <a:lstStyle/>
                    <a:p>
                      <a:r>
                        <a:rPr lang="en-IN" sz="1800">
                          <a:latin typeface="Times New Roman" panose="02020603050405020304" pitchFamily="18" charset="0"/>
                          <a:cs typeface="Times New Roman" panose="02020603050405020304" pitchFamily="18" charset="0"/>
                        </a:rPr>
                        <a:t>Region</a:t>
                      </a:r>
                    </a:p>
                  </a:txBody>
                  <a:tcPr anchor="ctr">
                    <a:solidFill>
                      <a:schemeClr val="bg1">
                        <a:lumMod val="75000"/>
                      </a:schemeClr>
                    </a:solidFill>
                  </a:tcPr>
                </a:tc>
                <a:tc>
                  <a:txBody>
                    <a:bodyPr/>
                    <a:lstStyle/>
                    <a:p>
                      <a:r>
                        <a:rPr lang="en-IN" sz="1800" dirty="0">
                          <a:latin typeface="Times New Roman" panose="02020603050405020304" pitchFamily="18" charset="0"/>
                          <a:cs typeface="Times New Roman" panose="02020603050405020304" pitchFamily="18" charset="0"/>
                        </a:rPr>
                        <a:t>Observation</a:t>
                      </a:r>
                    </a:p>
                  </a:txBody>
                  <a:tcPr anchor="ctr">
                    <a:solidFill>
                      <a:schemeClr val="bg1">
                        <a:lumMod val="75000"/>
                      </a:schemeClr>
                    </a:solidFill>
                  </a:tcPr>
                </a:tc>
                <a:tc>
                  <a:txBody>
                    <a:bodyPr/>
                    <a:lstStyle/>
                    <a:p>
                      <a:r>
                        <a:rPr lang="en-IN" sz="1800" dirty="0">
                          <a:latin typeface="Times New Roman" panose="02020603050405020304" pitchFamily="18" charset="0"/>
                          <a:cs typeface="Times New Roman" panose="02020603050405020304" pitchFamily="18" charset="0"/>
                        </a:rPr>
                        <a:t>NCUM-R</a:t>
                      </a:r>
                    </a:p>
                  </a:txBody>
                  <a:tcPr anchor="ctr">
                    <a:solidFill>
                      <a:schemeClr val="bg1">
                        <a:lumMod val="75000"/>
                      </a:schemeClr>
                    </a:solidFill>
                  </a:tcPr>
                </a:tc>
                <a:extLst>
                  <a:ext uri="{0D108BD9-81ED-4DB2-BD59-A6C34878D82A}">
                    <a16:rowId xmlns:a16="http://schemas.microsoft.com/office/drawing/2014/main" val="4216477049"/>
                  </a:ext>
                </a:extLst>
              </a:tr>
              <a:tr h="740173">
                <a:tc>
                  <a:txBody>
                    <a:bodyPr/>
                    <a:lstStyle/>
                    <a:p>
                      <a:r>
                        <a:rPr lang="en-IN" sz="1800">
                          <a:latin typeface="Times New Roman" panose="02020603050405020304" pitchFamily="18" charset="0"/>
                          <a:cs typeface="Times New Roman" panose="02020603050405020304" pitchFamily="18" charset="0"/>
                        </a:rPr>
                        <a:t>NE India</a:t>
                      </a:r>
                    </a:p>
                  </a:txBody>
                  <a:tcPr anchor="ctr"/>
                </a:tc>
                <a:tc>
                  <a:txBody>
                    <a:bodyPr/>
                    <a:lstStyle/>
                    <a:p>
                      <a:r>
                        <a:rPr lang="en-IN" sz="1800" dirty="0">
                          <a:latin typeface="Times New Roman" panose="02020603050405020304" pitchFamily="18" charset="0"/>
                          <a:cs typeface="Times New Roman" panose="02020603050405020304" pitchFamily="18" charset="0"/>
                        </a:rPr>
                        <a:t>High frequency (Assam, etc.)</a:t>
                      </a:r>
                    </a:p>
                  </a:txBody>
                  <a:tcPr anchor="ctr"/>
                </a:tc>
                <a:tc>
                  <a:txBody>
                    <a:bodyPr/>
                    <a:lstStyle/>
                    <a:p>
                      <a:r>
                        <a:rPr lang="en-IN" sz="1800" dirty="0">
                          <a:latin typeface="Times New Roman" panose="02020603050405020304" pitchFamily="18" charset="0"/>
                          <a:cs typeface="Times New Roman" panose="02020603050405020304" pitchFamily="18" charset="0"/>
                        </a:rPr>
                        <a:t>Captures well (good intensity and spread)</a:t>
                      </a:r>
                    </a:p>
                  </a:txBody>
                  <a:tcPr anchor="ctr"/>
                </a:tc>
                <a:extLst>
                  <a:ext uri="{0D108BD9-81ED-4DB2-BD59-A6C34878D82A}">
                    <a16:rowId xmlns:a16="http://schemas.microsoft.com/office/drawing/2014/main" val="2736100111"/>
                  </a:ext>
                </a:extLst>
              </a:tr>
              <a:tr h="786392">
                <a:tc>
                  <a:txBody>
                    <a:bodyPr/>
                    <a:lstStyle/>
                    <a:p>
                      <a:r>
                        <a:rPr lang="en-IN" sz="1800" dirty="0">
                          <a:latin typeface="Times New Roman" panose="02020603050405020304" pitchFamily="18" charset="0"/>
                          <a:cs typeface="Times New Roman" panose="02020603050405020304" pitchFamily="18" charset="0"/>
                        </a:rPr>
                        <a:t>Western Coast</a:t>
                      </a:r>
                    </a:p>
                  </a:txBody>
                  <a:tcPr anchor="ctr"/>
                </a:tc>
                <a:tc>
                  <a:txBody>
                    <a:bodyPr/>
                    <a:lstStyle/>
                    <a:p>
                      <a:r>
                        <a:rPr lang="en-IN" sz="1800" dirty="0">
                          <a:latin typeface="Times New Roman" panose="02020603050405020304" pitchFamily="18" charset="0"/>
                          <a:cs typeface="Times New Roman" panose="02020603050405020304" pitchFamily="18" charset="0"/>
                        </a:rPr>
                        <a:t>Very high frequency (Kerala, Goa, etc.)</a:t>
                      </a:r>
                    </a:p>
                  </a:txBody>
                  <a:tcPr anchor="ctr"/>
                </a:tc>
                <a:tc>
                  <a:txBody>
                    <a:bodyPr/>
                    <a:lstStyle/>
                    <a:p>
                      <a:r>
                        <a:rPr lang="en-IN" sz="1800" dirty="0">
                          <a:latin typeface="Times New Roman" panose="02020603050405020304" pitchFamily="18" charset="0"/>
                          <a:cs typeface="Times New Roman" panose="02020603050405020304" pitchFamily="18" charset="0"/>
                        </a:rPr>
                        <a:t>Realistic intensity and distribution</a:t>
                      </a:r>
                    </a:p>
                  </a:txBody>
                  <a:tcPr anchor="ctr"/>
                </a:tc>
                <a:extLst>
                  <a:ext uri="{0D108BD9-81ED-4DB2-BD59-A6C34878D82A}">
                    <a16:rowId xmlns:a16="http://schemas.microsoft.com/office/drawing/2014/main" val="4266944658"/>
                  </a:ext>
                </a:extLst>
              </a:tr>
              <a:tr h="504755">
                <a:tc>
                  <a:txBody>
                    <a:bodyPr/>
                    <a:lstStyle/>
                    <a:p>
                      <a:r>
                        <a:rPr lang="en-IN" sz="1800">
                          <a:latin typeface="Times New Roman" panose="02020603050405020304" pitchFamily="18" charset="0"/>
                          <a:cs typeface="Times New Roman" panose="02020603050405020304" pitchFamily="18" charset="0"/>
                        </a:rPr>
                        <a:t>Central India</a:t>
                      </a:r>
                    </a:p>
                  </a:txBody>
                  <a:tcPr anchor="ctr"/>
                </a:tc>
                <a:tc>
                  <a:txBody>
                    <a:bodyPr/>
                    <a:lstStyle/>
                    <a:p>
                      <a:r>
                        <a:rPr lang="en-IN" sz="1800" dirty="0">
                          <a:latin typeface="Times New Roman" panose="02020603050405020304" pitchFamily="18" charset="0"/>
                          <a:cs typeface="Times New Roman" panose="02020603050405020304" pitchFamily="18" charset="0"/>
                        </a:rPr>
                        <a:t>Moderate (MP, Odisha, etc.)</a:t>
                      </a:r>
                    </a:p>
                  </a:txBody>
                  <a:tcPr anchor="ctr"/>
                </a:tc>
                <a:tc>
                  <a:txBody>
                    <a:bodyPr/>
                    <a:lstStyle/>
                    <a:p>
                      <a:r>
                        <a:rPr lang="en-IN" sz="1800" dirty="0">
                          <a:latin typeface="Times New Roman" panose="02020603050405020304" pitchFamily="18" charset="0"/>
                          <a:cs typeface="Times New Roman" panose="02020603050405020304" pitchFamily="18" charset="0"/>
                        </a:rPr>
                        <a:t>underestimates better than </a:t>
                      </a:r>
                      <a:r>
                        <a:rPr lang="en-IN" sz="1800" dirty="0" err="1">
                          <a:latin typeface="Times New Roman" panose="02020603050405020304" pitchFamily="18" charset="0"/>
                          <a:cs typeface="Times New Roman" panose="02020603050405020304" pitchFamily="18" charset="0"/>
                        </a:rPr>
                        <a:t>ncumG</a:t>
                      </a:r>
                      <a:endParaRPr lang="en-IN"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34377125"/>
                  </a:ext>
                </a:extLst>
              </a:tr>
              <a:tr h="900692">
                <a:tc>
                  <a:txBody>
                    <a:bodyPr/>
                    <a:lstStyle/>
                    <a:p>
                      <a:r>
                        <a:rPr lang="en-IN" sz="1800" dirty="0">
                          <a:latin typeface="Times New Roman" panose="02020603050405020304" pitchFamily="18" charset="0"/>
                          <a:cs typeface="Times New Roman" panose="02020603050405020304" pitchFamily="18" charset="0"/>
                        </a:rPr>
                        <a:t>North/NW India</a:t>
                      </a:r>
                    </a:p>
                  </a:txBody>
                  <a:tcPr anchor="ctr"/>
                </a:tc>
                <a:tc>
                  <a:txBody>
                    <a:bodyPr/>
                    <a:lstStyle/>
                    <a:p>
                      <a:r>
                        <a:rPr lang="en-IN" sz="1800" dirty="0">
                          <a:latin typeface="Times New Roman" panose="02020603050405020304" pitchFamily="18" charset="0"/>
                          <a:cs typeface="Times New Roman" panose="02020603050405020304" pitchFamily="18" charset="0"/>
                        </a:rPr>
                        <a:t>Very low frequency (Punjab etc)</a:t>
                      </a:r>
                    </a:p>
                  </a:txBody>
                  <a:tcPr anchor="ctr"/>
                </a:tc>
                <a:tc>
                  <a:txBody>
                    <a:bodyPr/>
                    <a:lstStyle/>
                    <a:p>
                      <a:r>
                        <a:rPr lang="en-IN" sz="1800" dirty="0">
                          <a:latin typeface="Times New Roman" panose="02020603050405020304" pitchFamily="18" charset="0"/>
                          <a:cs typeface="Times New Roman" panose="02020603050405020304" pitchFamily="18" charset="0"/>
                        </a:rPr>
                        <a:t>Less overprediction; (better @ dry)</a:t>
                      </a:r>
                    </a:p>
                  </a:txBody>
                  <a:tcPr anchor="ctr"/>
                </a:tc>
                <a:extLst>
                  <a:ext uri="{0D108BD9-81ED-4DB2-BD59-A6C34878D82A}">
                    <a16:rowId xmlns:a16="http://schemas.microsoft.com/office/drawing/2014/main" val="1553894879"/>
                  </a:ext>
                </a:extLst>
              </a:tr>
            </a:tbl>
          </a:graphicData>
        </a:graphic>
      </p:graphicFrame>
      <p:grpSp>
        <p:nvGrpSpPr>
          <p:cNvPr id="5" name="Group 4">
            <a:extLst>
              <a:ext uri="{FF2B5EF4-FFF2-40B4-BE49-F238E27FC236}">
                <a16:creationId xmlns:a16="http://schemas.microsoft.com/office/drawing/2014/main" id="{A8E4C005-EAD4-7D81-1FE5-9967D7BB2FBA}"/>
              </a:ext>
            </a:extLst>
          </p:cNvPr>
          <p:cNvGrpSpPr/>
          <p:nvPr/>
        </p:nvGrpSpPr>
        <p:grpSpPr>
          <a:xfrm>
            <a:off x="5784285" y="842222"/>
            <a:ext cx="3493179" cy="2828937"/>
            <a:chOff x="6354393" y="1127271"/>
            <a:chExt cx="3493179" cy="2828937"/>
          </a:xfrm>
        </p:grpSpPr>
        <p:sp>
          <p:nvSpPr>
            <p:cNvPr id="4" name="Google Shape;545;p74">
              <a:extLst>
                <a:ext uri="{FF2B5EF4-FFF2-40B4-BE49-F238E27FC236}">
                  <a16:creationId xmlns:a16="http://schemas.microsoft.com/office/drawing/2014/main" id="{98D8405C-7668-1C45-77F0-D801FCC8FE6A}"/>
                </a:ext>
              </a:extLst>
            </p:cNvPr>
            <p:cNvSpPr/>
            <p:nvPr/>
          </p:nvSpPr>
          <p:spPr>
            <a:xfrm rot="1310211" flipH="1">
              <a:off x="6836902" y="1127271"/>
              <a:ext cx="3010670" cy="2227278"/>
            </a:xfrm>
            <a:prstGeom prst="rtTriangle">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545;p74">
              <a:extLst>
                <a:ext uri="{FF2B5EF4-FFF2-40B4-BE49-F238E27FC236}">
                  <a16:creationId xmlns:a16="http://schemas.microsoft.com/office/drawing/2014/main" id="{E23DCF62-4849-8287-64A1-22F02AA517C5}"/>
                </a:ext>
              </a:extLst>
            </p:cNvPr>
            <p:cNvSpPr/>
            <p:nvPr/>
          </p:nvSpPr>
          <p:spPr>
            <a:xfrm rot="17480774" flipH="1">
              <a:off x="6812633" y="1449004"/>
              <a:ext cx="2048964" cy="2965444"/>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 name="TextBox 7">
            <a:extLst>
              <a:ext uri="{FF2B5EF4-FFF2-40B4-BE49-F238E27FC236}">
                <a16:creationId xmlns:a16="http://schemas.microsoft.com/office/drawing/2014/main" id="{1086A333-39D2-CB2D-0BD9-21ECAB048594}"/>
              </a:ext>
            </a:extLst>
          </p:cNvPr>
          <p:cNvSpPr txBox="1"/>
          <p:nvPr/>
        </p:nvSpPr>
        <p:spPr>
          <a:xfrm>
            <a:off x="6979919" y="2371695"/>
            <a:ext cx="1851343"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383838"/>
              </a:buClr>
              <a:buSzPts val="1400"/>
              <a:buFont typeface="Didact Gothic"/>
              <a:buNone/>
              <a:tabLst/>
              <a:defRPr/>
            </a:pPr>
            <a:r>
              <a:rPr kumimoji="0" lang="en-IN" sz="2000" b="1" i="0" u="none" strike="noStrike" kern="0" cap="none" spc="0" normalizeH="0" baseline="0" noProof="0" dirty="0">
                <a:ln>
                  <a:noFill/>
                </a:ln>
                <a:solidFill>
                  <a:srgbClr val="383838"/>
                </a:solidFill>
                <a:effectLst/>
                <a:uLnTx/>
                <a:uFillTx/>
                <a:latin typeface="Times New Roman" panose="02020603050405020304" pitchFamily="18" charset="0"/>
                <a:cs typeface="Times New Roman" panose="02020603050405020304" pitchFamily="18" charset="0"/>
                <a:sym typeface="Didact Gothic"/>
              </a:rPr>
              <a:t>≥ </a:t>
            </a:r>
            <a:r>
              <a:rPr lang="en-IN" sz="2000" b="1" dirty="0">
                <a:solidFill>
                  <a:srgbClr val="383838"/>
                </a:solidFill>
                <a:latin typeface="Times New Roman" panose="02020603050405020304" pitchFamily="18" charset="0"/>
                <a:cs typeface="Times New Roman" panose="02020603050405020304" pitchFamily="18" charset="0"/>
                <a:sym typeface="Didact Gothic"/>
              </a:rPr>
              <a:t>64.5</a:t>
            </a:r>
            <a:r>
              <a:rPr kumimoji="0" lang="en-IN" sz="2000" b="1" i="0" u="none" strike="noStrike" kern="0" cap="none" spc="0" normalizeH="0" baseline="0" noProof="0" dirty="0">
                <a:ln>
                  <a:noFill/>
                </a:ln>
                <a:solidFill>
                  <a:srgbClr val="383838"/>
                </a:solidFill>
                <a:effectLst/>
                <a:uLnTx/>
                <a:uFillTx/>
                <a:latin typeface="Times New Roman" panose="02020603050405020304" pitchFamily="18" charset="0"/>
                <a:cs typeface="Times New Roman" panose="02020603050405020304" pitchFamily="18" charset="0"/>
                <a:sym typeface="Didact Gothic"/>
              </a:rPr>
              <a:t> mm/day</a:t>
            </a:r>
          </a:p>
        </p:txBody>
      </p:sp>
    </p:spTree>
    <p:extLst>
      <p:ext uri="{BB962C8B-B14F-4D97-AF65-F5344CB8AC3E}">
        <p14:creationId xmlns:p14="http://schemas.microsoft.com/office/powerpoint/2010/main" val="1896326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5"/>
          <p:cNvSpPr txBox="1">
            <a:spLocks noGrp="1"/>
          </p:cNvSpPr>
          <p:nvPr>
            <p:ph type="title"/>
          </p:nvPr>
        </p:nvSpPr>
        <p:spPr>
          <a:xfrm flipH="1">
            <a:off x="1821475" y="2527625"/>
            <a:ext cx="5501100" cy="4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Times New Roman" panose="02020603050405020304" pitchFamily="18" charset="0"/>
                <a:cs typeface="Times New Roman" panose="02020603050405020304" pitchFamily="18" charset="0"/>
              </a:rPr>
              <a:t>Statistical Bias Corrections </a:t>
            </a:r>
            <a:endParaRPr dirty="0">
              <a:latin typeface="Times New Roman" panose="02020603050405020304" pitchFamily="18" charset="0"/>
              <a:cs typeface="Times New Roman" panose="02020603050405020304" pitchFamily="18" charset="0"/>
            </a:endParaRPr>
          </a:p>
        </p:txBody>
      </p:sp>
      <p:sp>
        <p:nvSpPr>
          <p:cNvPr id="654" name="Google Shape;654;p85"/>
          <p:cNvSpPr txBox="1">
            <a:spLocks noGrp="1"/>
          </p:cNvSpPr>
          <p:nvPr>
            <p:ph type="title" idx="2"/>
          </p:nvPr>
        </p:nvSpPr>
        <p:spPr>
          <a:xfrm flipH="1">
            <a:off x="3043350" y="1533511"/>
            <a:ext cx="3057300" cy="8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03</a:t>
            </a:r>
            <a:endParaRPr dirty="0">
              <a:latin typeface="Times New Roman" panose="02020603050405020304" pitchFamily="18" charset="0"/>
              <a:cs typeface="Times New Roman" panose="02020603050405020304" pitchFamily="18" charset="0"/>
            </a:endParaRPr>
          </a:p>
        </p:txBody>
      </p:sp>
      <p:sp>
        <p:nvSpPr>
          <p:cNvPr id="655" name="Google Shape;655;p85"/>
          <p:cNvSpPr txBox="1">
            <a:spLocks noGrp="1"/>
          </p:cNvSpPr>
          <p:nvPr>
            <p:ph type="subTitle" idx="1"/>
          </p:nvPr>
        </p:nvSpPr>
        <p:spPr>
          <a:xfrm flipH="1">
            <a:off x="3121227" y="3335463"/>
            <a:ext cx="2901545" cy="3648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Times New Roman" panose="02020603050405020304" pitchFamily="18" charset="0"/>
                <a:cs typeface="Times New Roman" panose="02020603050405020304" pitchFamily="18" charset="0"/>
              </a:rPr>
              <a:t>EQM ? PQM ?? GPQM??</a:t>
            </a:r>
            <a:endParaRPr sz="2000" dirty="0">
              <a:latin typeface="Times New Roman" panose="02020603050405020304" pitchFamily="18" charset="0"/>
              <a:cs typeface="Times New Roman" panose="02020603050405020304" pitchFamily="18" charset="0"/>
            </a:endParaRPr>
          </a:p>
        </p:txBody>
      </p:sp>
      <p:cxnSp>
        <p:nvCxnSpPr>
          <p:cNvPr id="656" name="Google Shape;656;p85"/>
          <p:cNvCxnSpPr/>
          <p:nvPr/>
        </p:nvCxnSpPr>
        <p:spPr>
          <a:xfrm>
            <a:off x="4248450" y="3203346"/>
            <a:ext cx="647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Shape 556">
          <a:extLst>
            <a:ext uri="{FF2B5EF4-FFF2-40B4-BE49-F238E27FC236}">
              <a16:creationId xmlns:a16="http://schemas.microsoft.com/office/drawing/2014/main" id="{173BA9F0-300B-B549-F98F-2DCADCED2CFB}"/>
            </a:ext>
          </a:extLst>
        </p:cNvPr>
        <p:cNvGrpSpPr/>
        <p:nvPr/>
      </p:nvGrpSpPr>
      <p:grpSpPr>
        <a:xfrm>
          <a:off x="0" y="0"/>
          <a:ext cx="0" cy="0"/>
          <a:chOff x="0" y="0"/>
          <a:chExt cx="0" cy="0"/>
        </a:xfrm>
      </p:grpSpPr>
      <p:sp>
        <p:nvSpPr>
          <p:cNvPr id="558" name="Google Shape;558;p76">
            <a:extLst>
              <a:ext uri="{FF2B5EF4-FFF2-40B4-BE49-F238E27FC236}">
                <a16:creationId xmlns:a16="http://schemas.microsoft.com/office/drawing/2014/main" id="{3F25BDD9-D2F1-A610-CAB9-3AC82E8B055D}"/>
              </a:ext>
            </a:extLst>
          </p:cNvPr>
          <p:cNvSpPr txBox="1">
            <a:spLocks noGrp="1"/>
          </p:cNvSpPr>
          <p:nvPr>
            <p:ph type="title"/>
          </p:nvPr>
        </p:nvSpPr>
        <p:spPr>
          <a:xfrm>
            <a:off x="1532671" y="231706"/>
            <a:ext cx="5052855"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Empirical Quantile Mapping</a:t>
            </a:r>
            <a:endParaRPr dirty="0">
              <a:latin typeface="Times New Roman" panose="02020603050405020304" pitchFamily="18" charset="0"/>
              <a:cs typeface="Times New Roman" panose="02020603050405020304" pitchFamily="18" charset="0"/>
            </a:endParaRPr>
          </a:p>
        </p:txBody>
      </p:sp>
      <p:cxnSp>
        <p:nvCxnSpPr>
          <p:cNvPr id="559" name="Google Shape;559;p76">
            <a:extLst>
              <a:ext uri="{FF2B5EF4-FFF2-40B4-BE49-F238E27FC236}">
                <a16:creationId xmlns:a16="http://schemas.microsoft.com/office/drawing/2014/main" id="{C8886C82-97AD-952C-191E-ECD55D4DF40F}"/>
              </a:ext>
            </a:extLst>
          </p:cNvPr>
          <p:cNvCxnSpPr/>
          <p:nvPr/>
        </p:nvCxnSpPr>
        <p:spPr>
          <a:xfrm>
            <a:off x="1659884" y="852670"/>
            <a:ext cx="647100" cy="0"/>
          </a:xfrm>
          <a:prstGeom prst="straightConnector1">
            <a:avLst/>
          </a:prstGeom>
          <a:noFill/>
          <a:ln w="19050" cap="flat" cmpd="sng">
            <a:solidFill>
              <a:schemeClr val="lt1"/>
            </a:solidFill>
            <a:prstDash val="solid"/>
            <a:round/>
            <a:headEnd type="none" w="med" len="med"/>
            <a:tailEnd type="none" w="med" len="med"/>
          </a:ln>
        </p:spPr>
      </p:cxnSp>
      <p:grpSp>
        <p:nvGrpSpPr>
          <p:cNvPr id="5" name="Group 4">
            <a:extLst>
              <a:ext uri="{FF2B5EF4-FFF2-40B4-BE49-F238E27FC236}">
                <a16:creationId xmlns:a16="http://schemas.microsoft.com/office/drawing/2014/main" id="{0E278AB5-DCB9-6C80-B87F-3D3FC83416A1}"/>
              </a:ext>
            </a:extLst>
          </p:cNvPr>
          <p:cNvGrpSpPr/>
          <p:nvPr/>
        </p:nvGrpSpPr>
        <p:grpSpPr>
          <a:xfrm>
            <a:off x="5870476" y="1054659"/>
            <a:ext cx="3493179" cy="2828937"/>
            <a:chOff x="6354393" y="1127271"/>
            <a:chExt cx="3493179" cy="2828937"/>
          </a:xfrm>
        </p:grpSpPr>
        <p:sp>
          <p:nvSpPr>
            <p:cNvPr id="4" name="Google Shape;545;p74">
              <a:extLst>
                <a:ext uri="{FF2B5EF4-FFF2-40B4-BE49-F238E27FC236}">
                  <a16:creationId xmlns:a16="http://schemas.microsoft.com/office/drawing/2014/main" id="{A03CBF6B-5056-4CB2-75BC-975C4AB85D4D}"/>
                </a:ext>
              </a:extLst>
            </p:cNvPr>
            <p:cNvSpPr/>
            <p:nvPr/>
          </p:nvSpPr>
          <p:spPr>
            <a:xfrm rot="1310211" flipH="1">
              <a:off x="6836902" y="1127271"/>
              <a:ext cx="3010670" cy="2227278"/>
            </a:xfrm>
            <a:prstGeom prst="rtTriangle">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545;p74">
              <a:extLst>
                <a:ext uri="{FF2B5EF4-FFF2-40B4-BE49-F238E27FC236}">
                  <a16:creationId xmlns:a16="http://schemas.microsoft.com/office/drawing/2014/main" id="{67B8C5CD-649D-17E9-9140-BD243BAD40BF}"/>
                </a:ext>
              </a:extLst>
            </p:cNvPr>
            <p:cNvSpPr/>
            <p:nvPr/>
          </p:nvSpPr>
          <p:spPr>
            <a:xfrm rot="17480774" flipH="1">
              <a:off x="6812633" y="1449004"/>
              <a:ext cx="2048964" cy="2965444"/>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 name="TextBox 7">
            <a:extLst>
              <a:ext uri="{FF2B5EF4-FFF2-40B4-BE49-F238E27FC236}">
                <a16:creationId xmlns:a16="http://schemas.microsoft.com/office/drawing/2014/main" id="{0DE1EC4F-CB5C-E924-9A58-C5548DE5CD98}"/>
              </a:ext>
            </a:extLst>
          </p:cNvPr>
          <p:cNvSpPr txBox="1"/>
          <p:nvPr/>
        </p:nvSpPr>
        <p:spPr>
          <a:xfrm>
            <a:off x="7353198" y="2376772"/>
            <a:ext cx="185134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383838"/>
              </a:buClr>
              <a:buSzPts val="1400"/>
              <a:buFont typeface="Didact Gothic"/>
              <a:buNone/>
              <a:tabLst/>
              <a:defRPr/>
            </a:pPr>
            <a:r>
              <a:rPr kumimoji="0" lang="en-IN" sz="3600" b="1" i="0" u="none" strike="noStrike" kern="0" cap="none" spc="0" normalizeH="0" baseline="0" noProof="0" dirty="0">
                <a:ln>
                  <a:noFill/>
                </a:ln>
                <a:solidFill>
                  <a:schemeClr val="bg1">
                    <a:lumMod val="10000"/>
                  </a:schemeClr>
                </a:solidFill>
                <a:effectLst/>
                <a:uLnTx/>
                <a:uFillTx/>
                <a:latin typeface="Times New Roman" panose="02020603050405020304" pitchFamily="18" charset="0"/>
                <a:cs typeface="Times New Roman" panose="02020603050405020304" pitchFamily="18" charset="0"/>
                <a:sym typeface="Didact Gothic"/>
              </a:rPr>
              <a:t>EQM</a:t>
            </a:r>
            <a:endParaRPr kumimoji="0" lang="en-IN" sz="2000" b="1" i="0" u="none" strike="noStrike" kern="0" cap="none" spc="0" normalizeH="0" baseline="0" noProof="0" dirty="0">
              <a:ln>
                <a:noFill/>
              </a:ln>
              <a:solidFill>
                <a:schemeClr val="bg1">
                  <a:lumMod val="10000"/>
                </a:schemeClr>
              </a:solidFill>
              <a:effectLst/>
              <a:uLnTx/>
              <a:uFillTx/>
              <a:latin typeface="Times New Roman" panose="02020603050405020304" pitchFamily="18" charset="0"/>
              <a:cs typeface="Times New Roman" panose="02020603050405020304" pitchFamily="18" charset="0"/>
              <a:sym typeface="Didact Gothic"/>
            </a:endParaRPr>
          </a:p>
        </p:txBody>
      </p:sp>
      <p:sp>
        <p:nvSpPr>
          <p:cNvPr id="6" name="TextBox 5">
            <a:extLst>
              <a:ext uri="{FF2B5EF4-FFF2-40B4-BE49-F238E27FC236}">
                <a16:creationId xmlns:a16="http://schemas.microsoft.com/office/drawing/2014/main" id="{5B5F2AC2-F281-9B1A-910C-42ADE574110F}"/>
              </a:ext>
            </a:extLst>
          </p:cNvPr>
          <p:cNvSpPr txBox="1"/>
          <p:nvPr/>
        </p:nvSpPr>
        <p:spPr>
          <a:xfrm>
            <a:off x="685534" y="1671262"/>
            <a:ext cx="4913745" cy="1631216"/>
          </a:xfrm>
          <a:prstGeom prst="rect">
            <a:avLst/>
          </a:prstGeom>
          <a:noFill/>
        </p:spPr>
        <p:txBody>
          <a:bodyPr wrap="square" rtlCol="0">
            <a:spAutoFit/>
          </a:bodyPr>
          <a:lstStyle/>
          <a:p>
            <a:pPr marL="285750" indent="-285750">
              <a:buFont typeface="Arial" panose="020B0604020202020204" pitchFamily="34" charset="0"/>
              <a:buChar char="•"/>
            </a:pPr>
            <a:r>
              <a:rPr lang="en-IN" sz="2000" b="1" dirty="0">
                <a:solidFill>
                  <a:schemeClr val="bg1"/>
                </a:solidFill>
                <a:latin typeface="Times New Roman" panose="02020603050405020304" pitchFamily="18" charset="0"/>
                <a:cs typeface="Times New Roman" panose="02020603050405020304" pitchFamily="18" charset="0"/>
              </a:rPr>
              <a:t>Non-parametric bias correction</a:t>
            </a:r>
            <a:r>
              <a:rPr lang="en-IN" sz="2000" dirty="0">
                <a:solidFill>
                  <a:schemeClr val="bg1"/>
                </a:solidFill>
                <a:latin typeface="Times New Roman" panose="02020603050405020304" pitchFamily="18" charset="0"/>
                <a:cs typeface="Times New Roman" panose="02020603050405020304" pitchFamily="18" charset="0"/>
              </a:rPr>
              <a:t> method</a:t>
            </a:r>
            <a:endParaRPr lang="en-IN" sz="20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b="1" dirty="0">
                <a:solidFill>
                  <a:schemeClr val="bg1"/>
                </a:solidFill>
                <a:latin typeface="Times New Roman" panose="02020603050405020304" pitchFamily="18" charset="0"/>
                <a:cs typeface="Times New Roman" panose="02020603050405020304" pitchFamily="18" charset="0"/>
              </a:rPr>
              <a:t>Match =&gt; quantile-by-quantile</a:t>
            </a: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Correction derived up to the </a:t>
            </a:r>
            <a:r>
              <a:rPr lang="en-IN" sz="2000" b="1" dirty="0">
                <a:solidFill>
                  <a:schemeClr val="bg1"/>
                </a:solidFill>
                <a:latin typeface="Times New Roman" panose="02020603050405020304" pitchFamily="18" charset="0"/>
                <a:cs typeface="Times New Roman" panose="02020603050405020304" pitchFamily="18" charset="0"/>
              </a:rPr>
              <a:t>99th percentile</a:t>
            </a:r>
          </a:p>
          <a:p>
            <a:pPr marL="285750" indent="-285750">
              <a:buFont typeface="Arial" panose="020B0604020202020204" pitchFamily="34" charset="0"/>
              <a:buChar char="•"/>
            </a:pPr>
            <a:endParaRPr lang="en-IN" sz="2000" b="1"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048C9EA-7320-64B1-66F7-E49A165323D4}"/>
                  </a:ext>
                </a:extLst>
              </p:cNvPr>
              <p:cNvSpPr txBox="1"/>
              <p:nvPr/>
            </p:nvSpPr>
            <p:spPr>
              <a:xfrm>
                <a:off x="780740" y="2699938"/>
                <a:ext cx="5527964" cy="2370842"/>
              </a:xfrm>
              <a:prstGeom prst="rect">
                <a:avLst/>
              </a:prstGeom>
              <a:noFill/>
            </p:spPr>
            <p:txBody>
              <a:bodyPr wrap="square">
                <a:spAutoFit/>
              </a:bodyPr>
              <a:lstStyle/>
              <a:p>
                <a:pPr algn="ctr">
                  <a:lnSpc>
                    <a:spcPct val="200000"/>
                  </a:lnSpc>
                  <a:spcAft>
                    <a:spcPts val="800"/>
                  </a:spcAft>
                  <a:buNone/>
                </a:pPr>
                <a:r>
                  <a:rPr lang="en-IN" sz="2000" b="1" kern="100" dirty="0">
                    <a:solidFill>
                      <a:schemeClr val="bg1"/>
                    </a:solidFill>
                    <a:effectLst/>
                    <a:latin typeface="Times New Roman" panose="02020603050405020304" pitchFamily="18" charset="0"/>
                    <a:ea typeface="Calibri" panose="020F0502020204030204" pitchFamily="34" charset="0"/>
                    <a:cs typeface="Arial Unicode MS"/>
                  </a:rPr>
                  <a:t>P</a:t>
                </a:r>
                <a:r>
                  <a:rPr lang="en-IN" sz="2000" b="1" kern="100" baseline="-25000" dirty="0">
                    <a:solidFill>
                      <a:schemeClr val="bg1"/>
                    </a:solidFill>
                    <a:effectLst/>
                    <a:latin typeface="Times New Roman" panose="02020603050405020304" pitchFamily="18" charset="0"/>
                    <a:ea typeface="Calibri" panose="020F0502020204030204" pitchFamily="34" charset="0"/>
                    <a:cs typeface="Arial Unicode MS"/>
                  </a:rPr>
                  <a:t>i</a:t>
                </a:r>
                <a:r>
                  <a:rPr lang="en-IN" sz="2000" b="1" kern="100" baseline="30000" dirty="0">
                    <a:solidFill>
                      <a:schemeClr val="bg1"/>
                    </a:solidFill>
                    <a:effectLst/>
                    <a:latin typeface="Times New Roman" panose="02020603050405020304" pitchFamily="18" charset="0"/>
                    <a:ea typeface="Calibri" panose="020F0502020204030204" pitchFamily="34" charset="0"/>
                    <a:cs typeface="Arial Unicode MS"/>
                  </a:rPr>
                  <a:t>cal</a:t>
                </a:r>
                <a:r>
                  <a:rPr lang="en-IN" sz="2000" b="1" kern="100" dirty="0">
                    <a:solidFill>
                      <a:schemeClr val="bg1"/>
                    </a:solidFill>
                    <a:effectLst/>
                    <a:latin typeface="Times New Roman" panose="02020603050405020304" pitchFamily="18" charset="0"/>
                    <a:ea typeface="Calibri" panose="020F0502020204030204" pitchFamily="34" charset="0"/>
                    <a:cs typeface="Arial Unicode MS"/>
                  </a:rPr>
                  <a:t>=P</a:t>
                </a:r>
                <a:r>
                  <a:rPr lang="en-IN" sz="2000" b="1" kern="100" baseline="-25000" dirty="0">
                    <a:solidFill>
                      <a:schemeClr val="bg1"/>
                    </a:solidFill>
                    <a:effectLst/>
                    <a:latin typeface="Times New Roman" panose="02020603050405020304" pitchFamily="18" charset="0"/>
                    <a:ea typeface="Calibri" panose="020F0502020204030204" pitchFamily="34" charset="0"/>
                    <a:cs typeface="Arial Unicode MS"/>
                  </a:rPr>
                  <a:t>i</a:t>
                </a:r>
                <a:r>
                  <a:rPr lang="en-IN" sz="2000" b="1" kern="100" baseline="30000" dirty="0">
                    <a:solidFill>
                      <a:schemeClr val="bg1"/>
                    </a:solidFill>
                    <a:effectLst/>
                    <a:latin typeface="Times New Roman" panose="02020603050405020304" pitchFamily="18" charset="0"/>
                    <a:ea typeface="Calibri" panose="020F0502020204030204" pitchFamily="34" charset="0"/>
                    <a:cs typeface="Arial Unicode MS"/>
                  </a:rPr>
                  <a:t>obs</a:t>
                </a:r>
                <a:r>
                  <a:rPr lang="en-IN" sz="2000" b="1" kern="100" dirty="0">
                    <a:solidFill>
                      <a:schemeClr val="bg1"/>
                    </a:solidFill>
                    <a:effectLst/>
                    <a:latin typeface="Times New Roman" panose="02020603050405020304" pitchFamily="18" charset="0"/>
                    <a:ea typeface="Calibri" panose="020F0502020204030204" pitchFamily="34" charset="0"/>
                    <a:cs typeface="Arial Unicode MS"/>
                  </a:rPr>
                  <a:t>+</a:t>
                </a:r>
                <a14:m>
                  <m:oMath xmlns:m="http://schemas.openxmlformats.org/officeDocument/2006/math">
                    <m:acc>
                      <m:accPr>
                        <m:chr m:val="̅"/>
                        <m:ctrlPr>
                          <a:rPr lang="en-IN" sz="2000" b="1"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IN" sz="2000" b="1"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𝜹</m:t>
                        </m:r>
                      </m:e>
                    </m:acc>
                  </m:oMath>
                </a14:m>
                <a:r>
                  <a:rPr lang="en-IN" sz="2000" b="1" kern="100" dirty="0">
                    <a:solidFill>
                      <a:schemeClr val="bg1"/>
                    </a:solidFill>
                    <a:effectLst/>
                    <a:latin typeface="Times New Roman" panose="02020603050405020304" pitchFamily="18" charset="0"/>
                    <a:ea typeface="Calibri" panose="020F0502020204030204" pitchFamily="34" charset="0"/>
                    <a:cs typeface="Arial Unicode MS"/>
                  </a:rPr>
                  <a:t>+δ</a:t>
                </a:r>
                <a:r>
                  <a:rPr lang="en-IN" sz="2000" b="1" kern="100" baseline="-25000" dirty="0">
                    <a:solidFill>
                      <a:schemeClr val="bg1"/>
                    </a:solidFill>
                    <a:effectLst/>
                    <a:latin typeface="Times New Roman" panose="02020603050405020304" pitchFamily="18" charset="0"/>
                    <a:ea typeface="Calibri" panose="020F0502020204030204" pitchFamily="34" charset="0"/>
                    <a:cs typeface="Arial Unicode MS"/>
                  </a:rPr>
                  <a:t>i</a:t>
                </a:r>
                <a:r>
                  <a:rPr lang="en-IN" sz="2000" b="1" kern="100" dirty="0">
                    <a:solidFill>
                      <a:schemeClr val="bg1"/>
                    </a:solidFill>
                    <a:effectLst/>
                    <a:latin typeface="Times New Roman" panose="02020603050405020304" pitchFamily="18" charset="0"/>
                    <a:ea typeface="Calibri" panose="020F0502020204030204" pitchFamily="34" charset="0"/>
                    <a:cs typeface="Arial Unicode MS"/>
                  </a:rPr>
                  <a:t>'  </a:t>
                </a:r>
                <a:endParaRPr lang="en-IN" sz="1600" b="1" kern="100" dirty="0">
                  <a:solidFill>
                    <a:schemeClr val="bg1"/>
                  </a:solidFill>
                  <a:effectLst/>
                  <a:latin typeface="Calibri" panose="020F0502020204030204" pitchFamily="34" charset="0"/>
                  <a:ea typeface="Calibri" panose="020F0502020204030204" pitchFamily="34" charset="0"/>
                  <a:cs typeface="Arial Unicode MS"/>
                </a:endParaRPr>
              </a:p>
              <a:p>
                <a:pPr algn="just">
                  <a:spcAft>
                    <a:spcPts val="800"/>
                  </a:spcAft>
                  <a:buNone/>
                </a:pPr>
                <a:r>
                  <a:rPr lang="en-IN" sz="1400" kern="100" dirty="0">
                    <a:solidFill>
                      <a:schemeClr val="bg1"/>
                    </a:solidFill>
                    <a:effectLst/>
                    <a:latin typeface="Times New Roman" panose="02020603050405020304" pitchFamily="18" charset="0"/>
                    <a:ea typeface="Calibri" panose="020F0502020204030204" pitchFamily="34" charset="0"/>
                    <a:cs typeface="Arial Unicode MS"/>
                  </a:rPr>
                  <a:t>Here:</a:t>
                </a:r>
                <a:endParaRPr lang="en-IN" sz="1200" kern="100" dirty="0">
                  <a:solidFill>
                    <a:schemeClr val="bg1"/>
                  </a:solidFill>
                  <a:effectLst/>
                  <a:latin typeface="Calibri" panose="020F0502020204030204" pitchFamily="34" charset="0"/>
                  <a:ea typeface="Calibri" panose="020F0502020204030204" pitchFamily="34" charset="0"/>
                  <a:cs typeface="Arial Unicode MS"/>
                </a:endParaRPr>
              </a:p>
              <a:p>
                <a:pPr marL="342900" lvl="0" indent="-342900" algn="just">
                  <a:spcAft>
                    <a:spcPts val="800"/>
                  </a:spcAft>
                  <a:buSzPts val="1000"/>
                  <a:buFont typeface="Symbol" panose="05050102010706020507" pitchFamily="18" charset="2"/>
                  <a:buChar char=""/>
                  <a:tabLst>
                    <a:tab pos="457200" algn="l"/>
                  </a:tabLst>
                </a:pPr>
                <a:r>
                  <a:rPr lang="en-IN" sz="1400" kern="100" dirty="0">
                    <a:solidFill>
                      <a:schemeClr val="bg1"/>
                    </a:solidFill>
                    <a:effectLst/>
                    <a:latin typeface="Times New Roman" panose="02020603050405020304" pitchFamily="18" charset="0"/>
                    <a:ea typeface="Calibri" panose="020F0502020204030204" pitchFamily="34" charset="0"/>
                    <a:cs typeface="Arial Unicode MS"/>
                  </a:rPr>
                  <a:t>P</a:t>
                </a:r>
                <a:r>
                  <a:rPr lang="en-IN" sz="1400" kern="100" baseline="-25000" dirty="0">
                    <a:solidFill>
                      <a:schemeClr val="bg1"/>
                    </a:solidFill>
                    <a:effectLst/>
                    <a:latin typeface="Times New Roman" panose="02020603050405020304" pitchFamily="18" charset="0"/>
                    <a:ea typeface="Calibri" panose="020F0502020204030204" pitchFamily="34" charset="0"/>
                    <a:cs typeface="Arial Unicode MS"/>
                  </a:rPr>
                  <a:t>i</a:t>
                </a:r>
                <a:r>
                  <a:rPr lang="en-IN" sz="1400" kern="100" baseline="30000" dirty="0">
                    <a:solidFill>
                      <a:schemeClr val="bg1"/>
                    </a:solidFill>
                    <a:effectLst/>
                    <a:latin typeface="Times New Roman" panose="02020603050405020304" pitchFamily="18" charset="0"/>
                    <a:ea typeface="Calibri" panose="020F0502020204030204" pitchFamily="34" charset="0"/>
                    <a:cs typeface="Arial Unicode MS"/>
                  </a:rPr>
                  <a:t>obs  </a:t>
                </a:r>
                <a:r>
                  <a:rPr lang="en-IN" sz="1400" kern="100" dirty="0">
                    <a:solidFill>
                      <a:schemeClr val="bg1"/>
                    </a:solidFill>
                    <a:effectLst/>
                    <a:latin typeface="Times New Roman" panose="02020603050405020304" pitchFamily="18" charset="0"/>
                    <a:ea typeface="Calibri" panose="020F0502020204030204" pitchFamily="34" charset="0"/>
                    <a:cs typeface="Arial Unicode MS"/>
                  </a:rPr>
                  <a:t>​: Observed precipitation at the i</a:t>
                </a:r>
                <a:r>
                  <a:rPr lang="en-IN" sz="1400" kern="100" baseline="30000" dirty="0">
                    <a:solidFill>
                      <a:schemeClr val="bg1"/>
                    </a:solidFill>
                    <a:effectLst/>
                    <a:latin typeface="Times New Roman" panose="02020603050405020304" pitchFamily="18" charset="0"/>
                    <a:ea typeface="Calibri" panose="020F0502020204030204" pitchFamily="34" charset="0"/>
                    <a:cs typeface="Arial Unicode MS"/>
                  </a:rPr>
                  <a:t>th </a:t>
                </a:r>
                <a:r>
                  <a:rPr lang="en-IN" sz="1400" kern="100" dirty="0">
                    <a:solidFill>
                      <a:schemeClr val="bg1"/>
                    </a:solidFill>
                    <a:effectLst/>
                    <a:latin typeface="Times New Roman" panose="02020603050405020304" pitchFamily="18" charset="0"/>
                    <a:ea typeface="Calibri" panose="020F0502020204030204" pitchFamily="34" charset="0"/>
                    <a:cs typeface="Arial Unicode MS"/>
                  </a:rPr>
                  <a:t>quantile</a:t>
                </a:r>
                <a:endParaRPr lang="en-IN" sz="1200" kern="100" dirty="0">
                  <a:solidFill>
                    <a:schemeClr val="bg1"/>
                  </a:solidFill>
                  <a:effectLst/>
                  <a:latin typeface="Calibri" panose="020F0502020204030204" pitchFamily="34" charset="0"/>
                  <a:ea typeface="Calibri" panose="020F0502020204030204" pitchFamily="34" charset="0"/>
                  <a:cs typeface="Arial Unicode MS"/>
                </a:endParaRPr>
              </a:p>
              <a:p>
                <a:pPr marL="342900" lvl="0" indent="-342900" algn="just">
                  <a:spcAft>
                    <a:spcPts val="800"/>
                  </a:spcAft>
                  <a:buSzPts val="1000"/>
                  <a:buFont typeface="Symbol" panose="05050102010706020507" pitchFamily="18" charset="2"/>
                  <a:buChar char=""/>
                  <a:tabLst>
                    <a:tab pos="457200" algn="l"/>
                  </a:tabLst>
                </a:pPr>
                <a14:m>
                  <m:oMath xmlns:m="http://schemas.openxmlformats.org/officeDocument/2006/math">
                    <m:acc>
                      <m:accPr>
                        <m:chr m:val="̅"/>
                        <m:ctrlPr>
                          <a:rPr lang="en-IN" sz="14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IN" sz="1400" b="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𝛿</m:t>
                        </m:r>
                      </m:e>
                    </m:acc>
                  </m:oMath>
                </a14:m>
                <a:r>
                  <a:rPr lang="en-IN" sz="1400" kern="100" dirty="0">
                    <a:solidFill>
                      <a:schemeClr val="bg1"/>
                    </a:solidFill>
                    <a:effectLst/>
                    <a:latin typeface="Times New Roman" panose="02020603050405020304" pitchFamily="18" charset="0"/>
                    <a:ea typeface="Calibri" panose="020F0502020204030204" pitchFamily="34" charset="0"/>
                    <a:cs typeface="Arial Unicode MS"/>
                  </a:rPr>
                  <a:t>Mean correction component </a:t>
                </a:r>
                <a14:m>
                  <m:oMath xmlns:m="http://schemas.openxmlformats.org/officeDocument/2006/math">
                    <m:r>
                      <a:rPr lang="en-IN" sz="1400" b="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16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fPr>
                      <m:num>
                        <m:sSubSup>
                          <m:sSubSupPr>
                            <m:ctrlPr>
                              <a:rPr lang="en-IN" sz="16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600" b="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𝛴</m:t>
                            </m:r>
                          </m:e>
                          <m:sub>
                            <m:r>
                              <a:rPr lang="en-IN" sz="1600" b="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ⅈ−1</m:t>
                            </m:r>
                          </m:sub>
                          <m:sup>
                            <m:r>
                              <a:rPr lang="en-IN" sz="1600" b="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𝑁</m:t>
                            </m:r>
                          </m:sup>
                        </m:sSubSup>
                        <m:sSub>
                          <m:sSubPr>
                            <m:ctrlPr>
                              <a:rPr lang="en-IN" sz="16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600" b="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𝛿</m:t>
                            </m:r>
                          </m:e>
                          <m:sub>
                            <m:r>
                              <a:rPr lang="en-IN" sz="1600" b="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Sub>
                      </m:num>
                      <m:den>
                        <m:r>
                          <a:rPr lang="en-IN" sz="1600" b="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𝑁</m:t>
                        </m:r>
                      </m:den>
                    </m:f>
                  </m:oMath>
                </a14:m>
                <a:endParaRPr lang="en-IN" sz="1200" kern="100" dirty="0">
                  <a:solidFill>
                    <a:schemeClr val="bg1"/>
                  </a:solidFill>
                  <a:effectLst/>
                  <a:latin typeface="Calibri" panose="020F0502020204030204" pitchFamily="34" charset="0"/>
                  <a:ea typeface="Calibri" panose="020F0502020204030204" pitchFamily="34" charset="0"/>
                  <a:cs typeface="Arial Unicode MS"/>
                </a:endParaRPr>
              </a:p>
              <a:p>
                <a:pPr marL="342900" lvl="0" indent="-342900" algn="just">
                  <a:spcAft>
                    <a:spcPts val="800"/>
                  </a:spcAft>
                  <a:buSzPts val="1000"/>
                  <a:buFont typeface="Symbol" panose="05050102010706020507" pitchFamily="18" charset="2"/>
                  <a:buChar char=""/>
                  <a:tabLst>
                    <a:tab pos="457200" algn="l"/>
                  </a:tabLst>
                </a:pPr>
                <a:r>
                  <a:rPr lang="en-IN" sz="1400" kern="100" dirty="0">
                    <a:solidFill>
                      <a:schemeClr val="bg1"/>
                    </a:solidFill>
                    <a:effectLst/>
                    <a:latin typeface="Times New Roman" panose="02020603050405020304" pitchFamily="18" charset="0"/>
                    <a:ea typeface="Calibri" panose="020F0502020204030204" pitchFamily="34" charset="0"/>
                    <a:cs typeface="Arial Unicode MS"/>
                  </a:rPr>
                  <a:t>δ</a:t>
                </a:r>
                <a:r>
                  <a:rPr lang="en-IN" sz="1400" kern="100" baseline="-25000" dirty="0">
                    <a:solidFill>
                      <a:schemeClr val="bg1"/>
                    </a:solidFill>
                    <a:effectLst/>
                    <a:latin typeface="Times New Roman" panose="02020603050405020304" pitchFamily="18" charset="0"/>
                    <a:ea typeface="Calibri" panose="020F0502020204030204" pitchFamily="34" charset="0"/>
                    <a:cs typeface="Arial Unicode MS"/>
                  </a:rPr>
                  <a:t>i</a:t>
                </a:r>
                <a:r>
                  <a:rPr lang="en-IN" sz="1400" kern="100" dirty="0">
                    <a:solidFill>
                      <a:schemeClr val="bg1"/>
                    </a:solidFill>
                    <a:effectLst/>
                    <a:latin typeface="Times New Roman" panose="02020603050405020304" pitchFamily="18" charset="0"/>
                    <a:ea typeface="Calibri" panose="020F0502020204030204" pitchFamily="34" charset="0"/>
                    <a:cs typeface="Arial Unicode MS"/>
                  </a:rPr>
                  <a:t>' = P</a:t>
                </a:r>
                <a:r>
                  <a:rPr lang="en-IN" sz="1400" kern="100" baseline="-25000" dirty="0">
                    <a:solidFill>
                      <a:schemeClr val="bg1"/>
                    </a:solidFill>
                    <a:effectLst/>
                    <a:latin typeface="Times New Roman" panose="02020603050405020304" pitchFamily="18" charset="0"/>
                    <a:ea typeface="Calibri" panose="020F0502020204030204" pitchFamily="34" charset="0"/>
                    <a:cs typeface="Arial Unicode MS"/>
                  </a:rPr>
                  <a:t>i</a:t>
                </a:r>
                <a:r>
                  <a:rPr lang="en-IN" sz="1400" kern="100" baseline="30000" dirty="0">
                    <a:solidFill>
                      <a:schemeClr val="bg1"/>
                    </a:solidFill>
                    <a:effectLst/>
                    <a:latin typeface="Times New Roman" panose="02020603050405020304" pitchFamily="18" charset="0"/>
                    <a:ea typeface="Calibri" panose="020F0502020204030204" pitchFamily="34" charset="0"/>
                    <a:cs typeface="Arial Unicode MS"/>
                  </a:rPr>
                  <a:t>fut </a:t>
                </a:r>
                <a:r>
                  <a:rPr lang="en-IN" sz="1400" kern="100" dirty="0">
                    <a:solidFill>
                      <a:schemeClr val="bg1"/>
                    </a:solidFill>
                    <a:effectLst/>
                    <a:latin typeface="Times New Roman" panose="02020603050405020304" pitchFamily="18" charset="0"/>
                    <a:ea typeface="Calibri" panose="020F0502020204030204" pitchFamily="34" charset="0"/>
                    <a:cs typeface="Arial Unicode MS"/>
                  </a:rPr>
                  <a:t>− P</a:t>
                </a:r>
                <a:r>
                  <a:rPr lang="en-IN" sz="1400" kern="100" baseline="-25000" dirty="0">
                    <a:solidFill>
                      <a:schemeClr val="bg1"/>
                    </a:solidFill>
                    <a:effectLst/>
                    <a:latin typeface="Times New Roman" panose="02020603050405020304" pitchFamily="18" charset="0"/>
                    <a:ea typeface="Calibri" panose="020F0502020204030204" pitchFamily="34" charset="0"/>
                    <a:cs typeface="Arial Unicode MS"/>
                  </a:rPr>
                  <a:t>i</a:t>
                </a:r>
                <a:r>
                  <a:rPr lang="en-IN" sz="1400" kern="100" baseline="30000" dirty="0">
                    <a:solidFill>
                      <a:schemeClr val="bg1"/>
                    </a:solidFill>
                    <a:effectLst/>
                    <a:latin typeface="Times New Roman" panose="02020603050405020304" pitchFamily="18" charset="0"/>
                    <a:ea typeface="Calibri" panose="020F0502020204030204" pitchFamily="34" charset="0"/>
                    <a:cs typeface="Arial Unicode MS"/>
                  </a:rPr>
                  <a:t>ctl</a:t>
                </a:r>
                <a:r>
                  <a:rPr lang="en-IN" sz="1400" kern="100" dirty="0">
                    <a:solidFill>
                      <a:schemeClr val="bg1"/>
                    </a:solidFill>
                    <a:effectLst/>
                    <a:latin typeface="Times New Roman" panose="02020603050405020304" pitchFamily="18" charset="0"/>
                    <a:ea typeface="Calibri" panose="020F0502020204030204" pitchFamily="34" charset="0"/>
                    <a:cs typeface="Arial Unicode MS"/>
                  </a:rPr>
                  <a:t>: Quantile-specific deviation, where P</a:t>
                </a:r>
                <a:r>
                  <a:rPr lang="en-IN" sz="1400" kern="100" baseline="-25000" dirty="0">
                    <a:solidFill>
                      <a:schemeClr val="bg1"/>
                    </a:solidFill>
                    <a:effectLst/>
                    <a:latin typeface="Times New Roman" panose="02020603050405020304" pitchFamily="18" charset="0"/>
                    <a:ea typeface="Calibri" panose="020F0502020204030204" pitchFamily="34" charset="0"/>
                    <a:cs typeface="Arial Unicode MS"/>
                  </a:rPr>
                  <a:t>i</a:t>
                </a:r>
                <a:r>
                  <a:rPr lang="en-IN" sz="1400" kern="100" baseline="30000" dirty="0">
                    <a:solidFill>
                      <a:schemeClr val="bg1"/>
                    </a:solidFill>
                    <a:effectLst/>
                    <a:latin typeface="Times New Roman" panose="02020603050405020304" pitchFamily="18" charset="0"/>
                    <a:ea typeface="Calibri" panose="020F0502020204030204" pitchFamily="34" charset="0"/>
                    <a:cs typeface="Arial Unicode MS"/>
                  </a:rPr>
                  <a:t>fut </a:t>
                </a:r>
                <a:r>
                  <a:rPr lang="en-IN" sz="1400" kern="100" dirty="0">
                    <a:solidFill>
                      <a:schemeClr val="bg1"/>
                    </a:solidFill>
                    <a:effectLst/>
                    <a:latin typeface="Times New Roman" panose="02020603050405020304" pitchFamily="18" charset="0"/>
                    <a:ea typeface="Calibri" panose="020F0502020204030204" pitchFamily="34" charset="0"/>
                    <a:cs typeface="Arial Unicode MS"/>
                  </a:rPr>
                  <a:t>​ is the future model output and P</a:t>
                </a:r>
                <a:r>
                  <a:rPr lang="en-IN" sz="1400" kern="100" baseline="-25000" dirty="0">
                    <a:solidFill>
                      <a:schemeClr val="bg1"/>
                    </a:solidFill>
                    <a:effectLst/>
                    <a:latin typeface="Times New Roman" panose="02020603050405020304" pitchFamily="18" charset="0"/>
                    <a:ea typeface="Calibri" panose="020F0502020204030204" pitchFamily="34" charset="0"/>
                    <a:cs typeface="Arial Unicode MS"/>
                  </a:rPr>
                  <a:t>i</a:t>
                </a:r>
                <a:r>
                  <a:rPr lang="en-IN" sz="1400" kern="100" baseline="30000" dirty="0">
                    <a:solidFill>
                      <a:schemeClr val="bg1"/>
                    </a:solidFill>
                    <a:effectLst/>
                    <a:latin typeface="Times New Roman" panose="02020603050405020304" pitchFamily="18" charset="0"/>
                    <a:ea typeface="Calibri" panose="020F0502020204030204" pitchFamily="34" charset="0"/>
                    <a:cs typeface="Arial Unicode MS"/>
                  </a:rPr>
                  <a:t>ctl</a:t>
                </a:r>
                <a:r>
                  <a:rPr lang="en-IN" sz="1400" kern="100" dirty="0">
                    <a:solidFill>
                      <a:schemeClr val="bg1"/>
                    </a:solidFill>
                    <a:effectLst/>
                    <a:latin typeface="Times New Roman" panose="02020603050405020304" pitchFamily="18" charset="0"/>
                    <a:ea typeface="Calibri" panose="020F0502020204030204" pitchFamily="34" charset="0"/>
                    <a:cs typeface="Arial Unicode MS"/>
                  </a:rPr>
                  <a:t>​ is the historical simulation</a:t>
                </a:r>
                <a:endParaRPr lang="en-IN" sz="1200" kern="100" dirty="0">
                  <a:solidFill>
                    <a:schemeClr val="bg1"/>
                  </a:solidFill>
                  <a:effectLst/>
                  <a:latin typeface="Calibri" panose="020F0502020204030204" pitchFamily="34" charset="0"/>
                  <a:ea typeface="Calibri" panose="020F0502020204030204" pitchFamily="34" charset="0"/>
                  <a:cs typeface="Arial Unicode MS"/>
                </a:endParaRPr>
              </a:p>
            </p:txBody>
          </p:sp>
        </mc:Choice>
        <mc:Fallback>
          <p:sp>
            <p:nvSpPr>
              <p:cNvPr id="9" name="TextBox 8">
                <a:extLst>
                  <a:ext uri="{FF2B5EF4-FFF2-40B4-BE49-F238E27FC236}">
                    <a16:creationId xmlns:a16="http://schemas.microsoft.com/office/drawing/2014/main" id="{E048C9EA-7320-64B1-66F7-E49A165323D4}"/>
                  </a:ext>
                </a:extLst>
              </p:cNvPr>
              <p:cNvSpPr txBox="1">
                <a:spLocks noRot="1" noChangeAspect="1" noMove="1" noResize="1" noEditPoints="1" noAdjustHandles="1" noChangeArrowheads="1" noChangeShapeType="1" noTextEdit="1"/>
              </p:cNvSpPr>
              <p:nvPr/>
            </p:nvSpPr>
            <p:spPr>
              <a:xfrm>
                <a:off x="780740" y="2699938"/>
                <a:ext cx="5527964" cy="2370842"/>
              </a:xfrm>
              <a:prstGeom prst="rect">
                <a:avLst/>
              </a:prstGeom>
              <a:blipFill>
                <a:blip r:embed="rId3"/>
                <a:stretch>
                  <a:fillRect l="-331" r="-331" b="-1542"/>
                </a:stretch>
              </a:blipFill>
            </p:spPr>
            <p:txBody>
              <a:bodyPr/>
              <a:lstStyle/>
              <a:p>
                <a:r>
                  <a:rPr lang="en-IN">
                    <a:noFill/>
                  </a:rPr>
                  <a:t> </a:t>
                </a:r>
              </a:p>
            </p:txBody>
          </p:sp>
        </mc:Fallback>
      </mc:AlternateContent>
    </p:spTree>
    <p:extLst>
      <p:ext uri="{BB962C8B-B14F-4D97-AF65-F5344CB8AC3E}">
        <p14:creationId xmlns:p14="http://schemas.microsoft.com/office/powerpoint/2010/main" val="2794800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Shape 556">
          <a:extLst>
            <a:ext uri="{FF2B5EF4-FFF2-40B4-BE49-F238E27FC236}">
              <a16:creationId xmlns:a16="http://schemas.microsoft.com/office/drawing/2014/main" id="{4061DC8B-9953-E2AC-A591-FE979E9B99BB}"/>
            </a:ext>
          </a:extLst>
        </p:cNvPr>
        <p:cNvGrpSpPr/>
        <p:nvPr/>
      </p:nvGrpSpPr>
      <p:grpSpPr>
        <a:xfrm>
          <a:off x="0" y="0"/>
          <a:ext cx="0" cy="0"/>
          <a:chOff x="0" y="0"/>
          <a:chExt cx="0" cy="0"/>
        </a:xfrm>
      </p:grpSpPr>
      <p:sp>
        <p:nvSpPr>
          <p:cNvPr id="558" name="Google Shape;558;p76">
            <a:extLst>
              <a:ext uri="{FF2B5EF4-FFF2-40B4-BE49-F238E27FC236}">
                <a16:creationId xmlns:a16="http://schemas.microsoft.com/office/drawing/2014/main" id="{7D4A093A-9CFF-0C0D-50D4-5374302A7438}"/>
              </a:ext>
            </a:extLst>
          </p:cNvPr>
          <p:cNvSpPr txBox="1">
            <a:spLocks noGrp="1"/>
          </p:cNvSpPr>
          <p:nvPr>
            <p:ph type="title"/>
          </p:nvPr>
        </p:nvSpPr>
        <p:spPr>
          <a:xfrm>
            <a:off x="1532671" y="231706"/>
            <a:ext cx="545002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Parametric Quantile Mapping</a:t>
            </a:r>
            <a:endParaRPr dirty="0">
              <a:latin typeface="Times New Roman" panose="02020603050405020304" pitchFamily="18" charset="0"/>
              <a:cs typeface="Times New Roman" panose="02020603050405020304" pitchFamily="18" charset="0"/>
            </a:endParaRPr>
          </a:p>
        </p:txBody>
      </p:sp>
      <p:cxnSp>
        <p:nvCxnSpPr>
          <p:cNvPr id="559" name="Google Shape;559;p76">
            <a:extLst>
              <a:ext uri="{FF2B5EF4-FFF2-40B4-BE49-F238E27FC236}">
                <a16:creationId xmlns:a16="http://schemas.microsoft.com/office/drawing/2014/main" id="{FE27AABA-3BF3-E2F1-32A8-A60469066F32}"/>
              </a:ext>
            </a:extLst>
          </p:cNvPr>
          <p:cNvCxnSpPr/>
          <p:nvPr/>
        </p:nvCxnSpPr>
        <p:spPr>
          <a:xfrm>
            <a:off x="1659884" y="852670"/>
            <a:ext cx="647100" cy="0"/>
          </a:xfrm>
          <a:prstGeom prst="straightConnector1">
            <a:avLst/>
          </a:prstGeom>
          <a:noFill/>
          <a:ln w="19050" cap="flat" cmpd="sng">
            <a:solidFill>
              <a:schemeClr val="lt1"/>
            </a:solidFill>
            <a:prstDash val="solid"/>
            <a:round/>
            <a:headEnd type="none" w="med" len="med"/>
            <a:tailEnd type="none" w="med" len="med"/>
          </a:ln>
        </p:spPr>
      </p:cxnSp>
      <p:grpSp>
        <p:nvGrpSpPr>
          <p:cNvPr id="5" name="Group 4">
            <a:extLst>
              <a:ext uri="{FF2B5EF4-FFF2-40B4-BE49-F238E27FC236}">
                <a16:creationId xmlns:a16="http://schemas.microsoft.com/office/drawing/2014/main" id="{A90405CE-02F1-A30C-52BE-D0632E083634}"/>
              </a:ext>
            </a:extLst>
          </p:cNvPr>
          <p:cNvGrpSpPr/>
          <p:nvPr/>
        </p:nvGrpSpPr>
        <p:grpSpPr>
          <a:xfrm>
            <a:off x="5870476" y="1054659"/>
            <a:ext cx="3493179" cy="2828937"/>
            <a:chOff x="6354393" y="1127271"/>
            <a:chExt cx="3493179" cy="2828937"/>
          </a:xfrm>
        </p:grpSpPr>
        <p:sp>
          <p:nvSpPr>
            <p:cNvPr id="4" name="Google Shape;545;p74">
              <a:extLst>
                <a:ext uri="{FF2B5EF4-FFF2-40B4-BE49-F238E27FC236}">
                  <a16:creationId xmlns:a16="http://schemas.microsoft.com/office/drawing/2014/main" id="{AF86F0E8-CD2E-57D9-9D20-E7734646B37F}"/>
                </a:ext>
              </a:extLst>
            </p:cNvPr>
            <p:cNvSpPr/>
            <p:nvPr/>
          </p:nvSpPr>
          <p:spPr>
            <a:xfrm rot="1310211" flipH="1">
              <a:off x="6836902" y="1127271"/>
              <a:ext cx="3010670" cy="2227278"/>
            </a:xfrm>
            <a:prstGeom prst="rtTriangle">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545;p74">
              <a:extLst>
                <a:ext uri="{FF2B5EF4-FFF2-40B4-BE49-F238E27FC236}">
                  <a16:creationId xmlns:a16="http://schemas.microsoft.com/office/drawing/2014/main" id="{90F8BBFB-1A16-551B-E338-6FEFA58A175F}"/>
                </a:ext>
              </a:extLst>
            </p:cNvPr>
            <p:cNvSpPr/>
            <p:nvPr/>
          </p:nvSpPr>
          <p:spPr>
            <a:xfrm rot="17480774" flipH="1">
              <a:off x="6812633" y="1449004"/>
              <a:ext cx="2048964" cy="2965444"/>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 name="TextBox 7">
            <a:extLst>
              <a:ext uri="{FF2B5EF4-FFF2-40B4-BE49-F238E27FC236}">
                <a16:creationId xmlns:a16="http://schemas.microsoft.com/office/drawing/2014/main" id="{8510CFD0-3C8C-8C57-88F9-2D458AE0FD07}"/>
              </a:ext>
            </a:extLst>
          </p:cNvPr>
          <p:cNvSpPr txBox="1"/>
          <p:nvPr/>
        </p:nvSpPr>
        <p:spPr>
          <a:xfrm>
            <a:off x="7353198" y="2350083"/>
            <a:ext cx="185134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383838"/>
              </a:buClr>
              <a:buSzPts val="1400"/>
              <a:buFont typeface="Didact Gothic"/>
              <a:buNone/>
              <a:tabLst/>
              <a:defRPr/>
            </a:pPr>
            <a:r>
              <a:rPr lang="en-IN" sz="3600" b="1" dirty="0">
                <a:solidFill>
                  <a:schemeClr val="bg1">
                    <a:lumMod val="10000"/>
                  </a:schemeClr>
                </a:solidFill>
                <a:latin typeface="Times New Roman" panose="02020603050405020304" pitchFamily="18" charset="0"/>
                <a:cs typeface="Times New Roman" panose="02020603050405020304" pitchFamily="18" charset="0"/>
                <a:sym typeface="Didact Gothic"/>
              </a:rPr>
              <a:t>P</a:t>
            </a:r>
            <a:r>
              <a:rPr kumimoji="0" lang="en-IN" sz="3600" b="1" i="0" u="none" strike="noStrike" kern="0" cap="none" spc="0" normalizeH="0" baseline="0" noProof="0" dirty="0">
                <a:ln>
                  <a:noFill/>
                </a:ln>
                <a:solidFill>
                  <a:schemeClr val="bg1">
                    <a:lumMod val="10000"/>
                  </a:schemeClr>
                </a:solidFill>
                <a:effectLst/>
                <a:uLnTx/>
                <a:uFillTx/>
                <a:latin typeface="Times New Roman" panose="02020603050405020304" pitchFamily="18" charset="0"/>
                <a:cs typeface="Times New Roman" panose="02020603050405020304" pitchFamily="18" charset="0"/>
                <a:sym typeface="Didact Gothic"/>
              </a:rPr>
              <a:t>QM</a:t>
            </a:r>
            <a:endParaRPr kumimoji="0" lang="en-IN" sz="2000" b="1" i="0" u="none" strike="noStrike" kern="0" cap="none" spc="0" normalizeH="0" baseline="0" noProof="0" dirty="0">
              <a:ln>
                <a:noFill/>
              </a:ln>
              <a:solidFill>
                <a:schemeClr val="bg1">
                  <a:lumMod val="10000"/>
                </a:schemeClr>
              </a:solidFill>
              <a:effectLst/>
              <a:uLnTx/>
              <a:uFillTx/>
              <a:latin typeface="Times New Roman" panose="02020603050405020304" pitchFamily="18" charset="0"/>
              <a:cs typeface="Times New Roman" panose="02020603050405020304" pitchFamily="18" charset="0"/>
              <a:sym typeface="Didact Gothic"/>
            </a:endParaRPr>
          </a:p>
        </p:txBody>
      </p:sp>
      <p:sp>
        <p:nvSpPr>
          <p:cNvPr id="6" name="TextBox 5">
            <a:extLst>
              <a:ext uri="{FF2B5EF4-FFF2-40B4-BE49-F238E27FC236}">
                <a16:creationId xmlns:a16="http://schemas.microsoft.com/office/drawing/2014/main" id="{2AE41CC0-B5D3-37B0-78F1-56061872AA6D}"/>
              </a:ext>
            </a:extLst>
          </p:cNvPr>
          <p:cNvSpPr txBox="1"/>
          <p:nvPr/>
        </p:nvSpPr>
        <p:spPr>
          <a:xfrm>
            <a:off x="736194" y="1365198"/>
            <a:ext cx="4913745" cy="1631216"/>
          </a:xfrm>
          <a:prstGeom prst="rect">
            <a:avLst/>
          </a:prstGeom>
          <a:noFill/>
        </p:spPr>
        <p:txBody>
          <a:bodyPr wrap="square" rtlCol="0">
            <a:spAutoFit/>
          </a:bodyPr>
          <a:lstStyle/>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Model and Observed data follows a </a:t>
            </a:r>
            <a:r>
              <a:rPr lang="en-IN" sz="2000" b="1" dirty="0">
                <a:solidFill>
                  <a:schemeClr val="bg1"/>
                </a:solidFill>
                <a:latin typeface="Times New Roman" panose="02020603050405020304" pitchFamily="18" charset="0"/>
                <a:cs typeface="Times New Roman" panose="02020603050405020304" pitchFamily="18" charset="0"/>
              </a:rPr>
              <a:t>gamma distribution </a:t>
            </a:r>
          </a:p>
          <a:p>
            <a:pPr marL="285750" indent="-285750">
              <a:buFont typeface="Arial" panose="020B0604020202020204" pitchFamily="34" charset="0"/>
              <a:buChar char="•"/>
            </a:pPr>
            <a:r>
              <a:rPr lang="en-IN" sz="2000" b="1" dirty="0">
                <a:solidFill>
                  <a:schemeClr val="bg1"/>
                </a:solidFill>
                <a:latin typeface="Times New Roman" panose="02020603050405020304" pitchFamily="18" charset="0"/>
                <a:cs typeface="Times New Roman" panose="02020603050405020304" pitchFamily="18" charset="0"/>
              </a:rPr>
              <a:t>probability of value in models gamma curve =&gt; probability on observation’s curve</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9ED5420-0271-FC14-7840-A55BA5143020}"/>
                  </a:ext>
                </a:extLst>
              </p:cNvPr>
              <p:cNvSpPr txBox="1"/>
              <p:nvPr/>
            </p:nvSpPr>
            <p:spPr>
              <a:xfrm>
                <a:off x="518798" y="3119120"/>
                <a:ext cx="5527964" cy="6917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800" b="1" i="1" smtClean="0">
                          <a:solidFill>
                            <a:schemeClr val="bg1"/>
                          </a:solidFill>
                          <a:latin typeface="Cambria Math" panose="02040503050406030204" pitchFamily="18" charset="0"/>
                        </a:rPr>
                        <m:t>𝒚</m:t>
                      </m:r>
                      <m:r>
                        <a:rPr lang="en-IN" sz="1800" b="1" i="0">
                          <a:solidFill>
                            <a:schemeClr val="bg1"/>
                          </a:solidFill>
                          <a:latin typeface="Cambria Math" panose="02040503050406030204" pitchFamily="18" charset="0"/>
                        </a:rPr>
                        <m:t>=</m:t>
                      </m:r>
                      <m:r>
                        <a:rPr lang="en-IN" sz="1800" b="1" i="1">
                          <a:solidFill>
                            <a:schemeClr val="bg1"/>
                          </a:solidFill>
                          <a:latin typeface="Cambria Math" panose="02040503050406030204" pitchFamily="18" charset="0"/>
                        </a:rPr>
                        <m:t>𝒇</m:t>
                      </m:r>
                      <m:d>
                        <m:dPr>
                          <m:ctrlPr>
                            <a:rPr lang="en-IN" sz="1800" b="1" i="1">
                              <a:solidFill>
                                <a:schemeClr val="bg1"/>
                              </a:solidFill>
                              <a:latin typeface="Cambria Math" panose="02040503050406030204" pitchFamily="18" charset="0"/>
                            </a:rPr>
                          </m:ctrlPr>
                        </m:dPr>
                        <m:e>
                          <m:d>
                            <m:dPr>
                              <m:begChr m:val=""/>
                              <m:endChr m:val="|"/>
                              <m:ctrlPr>
                                <a:rPr lang="en-IN" sz="1800" b="1" i="1">
                                  <a:solidFill>
                                    <a:schemeClr val="bg1"/>
                                  </a:solidFill>
                                  <a:latin typeface="Cambria Math" panose="02040503050406030204" pitchFamily="18" charset="0"/>
                                </a:rPr>
                              </m:ctrlPr>
                            </m:dPr>
                            <m:e>
                              <m:r>
                                <a:rPr lang="en-IN" sz="1800" b="1" i="1">
                                  <a:solidFill>
                                    <a:schemeClr val="bg1"/>
                                  </a:solidFill>
                                  <a:latin typeface="Cambria Math" panose="02040503050406030204" pitchFamily="18" charset="0"/>
                                </a:rPr>
                                <m:t>𝒙</m:t>
                              </m:r>
                            </m:e>
                          </m:d>
                          <m:r>
                            <a:rPr lang="en-IN" sz="1800" b="1" i="1">
                              <a:solidFill>
                                <a:schemeClr val="bg1"/>
                              </a:solidFill>
                              <a:latin typeface="Cambria Math" panose="02040503050406030204" pitchFamily="18" charset="0"/>
                            </a:rPr>
                            <m:t>𝒌</m:t>
                          </m:r>
                          <m:r>
                            <a:rPr lang="en-IN" sz="1800" b="1" i="0">
                              <a:solidFill>
                                <a:schemeClr val="bg1"/>
                              </a:solidFill>
                              <a:latin typeface="Cambria Math" panose="02040503050406030204" pitchFamily="18" charset="0"/>
                            </a:rPr>
                            <m:t>,</m:t>
                          </m:r>
                          <m:r>
                            <a:rPr lang="en-IN" sz="1800" b="1" i="1">
                              <a:solidFill>
                                <a:schemeClr val="bg1"/>
                              </a:solidFill>
                              <a:latin typeface="Cambria Math" panose="02040503050406030204" pitchFamily="18" charset="0"/>
                            </a:rPr>
                            <m:t>𝝈</m:t>
                          </m:r>
                        </m:e>
                      </m:d>
                      <m:r>
                        <a:rPr lang="en-IN" sz="1800" b="1" i="0">
                          <a:solidFill>
                            <a:schemeClr val="bg1"/>
                          </a:solidFill>
                          <a:latin typeface="Cambria Math" panose="02040503050406030204" pitchFamily="18" charset="0"/>
                        </a:rPr>
                        <m:t>=</m:t>
                      </m:r>
                      <m:f>
                        <m:fPr>
                          <m:ctrlPr>
                            <a:rPr lang="en-IN" sz="1800" b="1" i="1">
                              <a:solidFill>
                                <a:schemeClr val="bg1"/>
                              </a:solidFill>
                              <a:latin typeface="Cambria Math" panose="02040503050406030204" pitchFamily="18" charset="0"/>
                            </a:rPr>
                          </m:ctrlPr>
                        </m:fPr>
                        <m:num>
                          <m:r>
                            <a:rPr lang="en-IN" sz="1800" b="1" i="0">
                              <a:solidFill>
                                <a:schemeClr val="bg1"/>
                              </a:solidFill>
                              <a:latin typeface="Cambria Math" panose="02040503050406030204" pitchFamily="18" charset="0"/>
                            </a:rPr>
                            <m:t>𝟏</m:t>
                          </m:r>
                        </m:num>
                        <m:den>
                          <m:sSup>
                            <m:sSupPr>
                              <m:ctrlPr>
                                <a:rPr lang="en-IN" sz="1800" b="1" i="1">
                                  <a:solidFill>
                                    <a:schemeClr val="bg1"/>
                                  </a:solidFill>
                                  <a:latin typeface="Cambria Math" panose="02040503050406030204" pitchFamily="18" charset="0"/>
                                </a:rPr>
                              </m:ctrlPr>
                            </m:sSupPr>
                            <m:e>
                              <m:r>
                                <a:rPr lang="en-IN" sz="1800" b="1" i="1">
                                  <a:solidFill>
                                    <a:schemeClr val="bg1"/>
                                  </a:solidFill>
                                  <a:latin typeface="Cambria Math" panose="02040503050406030204" pitchFamily="18" charset="0"/>
                                </a:rPr>
                                <m:t>𝝈</m:t>
                              </m:r>
                            </m:e>
                            <m:sup>
                              <m:r>
                                <a:rPr lang="en-IN" sz="1800" b="1" i="1">
                                  <a:solidFill>
                                    <a:schemeClr val="bg1"/>
                                  </a:solidFill>
                                  <a:latin typeface="Cambria Math" panose="02040503050406030204" pitchFamily="18" charset="0"/>
                                </a:rPr>
                                <m:t>𝒌</m:t>
                              </m:r>
                            </m:sup>
                          </m:sSup>
                          <m:sSub>
                            <m:sSubPr>
                              <m:ctrlPr>
                                <a:rPr lang="en-IN" sz="1800" b="1" i="1">
                                  <a:solidFill>
                                    <a:schemeClr val="bg1"/>
                                  </a:solidFill>
                                  <a:latin typeface="Cambria Math" panose="02040503050406030204" pitchFamily="18" charset="0"/>
                                </a:rPr>
                              </m:ctrlPr>
                            </m:sSubPr>
                            <m:e>
                              <m:r>
                                <a:rPr lang="en-IN" sz="1800" b="1" i="1">
                                  <a:solidFill>
                                    <a:schemeClr val="bg1"/>
                                  </a:solidFill>
                                  <a:latin typeface="Cambria Math" panose="02040503050406030204" pitchFamily="18" charset="0"/>
                                </a:rPr>
                                <m:t>𝜞</m:t>
                              </m:r>
                            </m:e>
                            <m:sub>
                              <m:d>
                                <m:dPr>
                                  <m:ctrlPr>
                                    <a:rPr lang="en-IN" sz="1800" b="1" i="1">
                                      <a:solidFill>
                                        <a:schemeClr val="bg1"/>
                                      </a:solidFill>
                                      <a:latin typeface="Cambria Math" panose="02040503050406030204" pitchFamily="18" charset="0"/>
                                    </a:rPr>
                                  </m:ctrlPr>
                                </m:dPr>
                                <m:e>
                                  <m:r>
                                    <a:rPr lang="en-IN" sz="1800" b="1" i="1">
                                      <a:solidFill>
                                        <a:schemeClr val="bg1"/>
                                      </a:solidFill>
                                      <a:latin typeface="Cambria Math" panose="02040503050406030204" pitchFamily="18" charset="0"/>
                                    </a:rPr>
                                    <m:t>𝒌</m:t>
                                  </m:r>
                                </m:e>
                              </m:d>
                            </m:sub>
                          </m:sSub>
                        </m:den>
                      </m:f>
                      <m:sSup>
                        <m:sSupPr>
                          <m:ctrlPr>
                            <a:rPr lang="en-IN" sz="1800" b="1" i="1">
                              <a:solidFill>
                                <a:schemeClr val="bg1"/>
                              </a:solidFill>
                              <a:latin typeface="Cambria Math" panose="02040503050406030204" pitchFamily="18" charset="0"/>
                            </a:rPr>
                          </m:ctrlPr>
                        </m:sSupPr>
                        <m:e>
                          <m:r>
                            <a:rPr lang="en-IN" sz="1800" b="1" i="1">
                              <a:solidFill>
                                <a:schemeClr val="bg1"/>
                              </a:solidFill>
                              <a:latin typeface="Cambria Math" panose="02040503050406030204" pitchFamily="18" charset="0"/>
                            </a:rPr>
                            <m:t>𝒙</m:t>
                          </m:r>
                        </m:e>
                        <m:sup>
                          <m:r>
                            <a:rPr lang="en-IN" sz="1800" b="1" i="1">
                              <a:solidFill>
                                <a:schemeClr val="bg1"/>
                              </a:solidFill>
                              <a:latin typeface="Cambria Math" panose="02040503050406030204" pitchFamily="18" charset="0"/>
                            </a:rPr>
                            <m:t>𝒌</m:t>
                          </m:r>
                          <m:r>
                            <a:rPr lang="en-IN" sz="1800" b="1" i="0">
                              <a:solidFill>
                                <a:schemeClr val="bg1"/>
                              </a:solidFill>
                              <a:latin typeface="Cambria Math" panose="02040503050406030204" pitchFamily="18" charset="0"/>
                            </a:rPr>
                            <m:t>−</m:t>
                          </m:r>
                          <m:r>
                            <a:rPr lang="en-IN" sz="1800" b="1" i="0">
                              <a:solidFill>
                                <a:schemeClr val="bg1"/>
                              </a:solidFill>
                              <a:latin typeface="Cambria Math" panose="02040503050406030204" pitchFamily="18" charset="0"/>
                            </a:rPr>
                            <m:t>𝟏</m:t>
                          </m:r>
                        </m:sup>
                      </m:sSup>
                      <m:sSup>
                        <m:sSupPr>
                          <m:ctrlPr>
                            <a:rPr lang="en-IN" sz="1800" b="1" i="1">
                              <a:solidFill>
                                <a:schemeClr val="bg1"/>
                              </a:solidFill>
                              <a:latin typeface="Cambria Math" panose="02040503050406030204" pitchFamily="18" charset="0"/>
                            </a:rPr>
                          </m:ctrlPr>
                        </m:sSupPr>
                        <m:e>
                          <m:r>
                            <a:rPr lang="en-IN" sz="1800" b="1" i="1">
                              <a:solidFill>
                                <a:schemeClr val="bg1"/>
                              </a:solidFill>
                              <a:latin typeface="Cambria Math" panose="02040503050406030204" pitchFamily="18" charset="0"/>
                            </a:rPr>
                            <m:t>𝒆</m:t>
                          </m:r>
                        </m:e>
                        <m:sup>
                          <m:f>
                            <m:fPr>
                              <m:ctrlPr>
                                <a:rPr lang="en-IN" sz="1800" b="1" i="1">
                                  <a:solidFill>
                                    <a:schemeClr val="bg1"/>
                                  </a:solidFill>
                                  <a:latin typeface="Cambria Math" panose="02040503050406030204" pitchFamily="18" charset="0"/>
                                </a:rPr>
                              </m:ctrlPr>
                            </m:fPr>
                            <m:num>
                              <m:r>
                                <a:rPr lang="en-IN" sz="1800" b="1" i="0">
                                  <a:solidFill>
                                    <a:schemeClr val="bg1"/>
                                  </a:solidFill>
                                  <a:latin typeface="Cambria Math" panose="02040503050406030204" pitchFamily="18" charset="0"/>
                                </a:rPr>
                                <m:t>−</m:t>
                              </m:r>
                              <m:r>
                                <a:rPr lang="en-IN" sz="1800" b="1" i="1">
                                  <a:solidFill>
                                    <a:schemeClr val="bg1"/>
                                  </a:solidFill>
                                  <a:latin typeface="Cambria Math" panose="02040503050406030204" pitchFamily="18" charset="0"/>
                                </a:rPr>
                                <m:t>𝒙</m:t>
                              </m:r>
                            </m:num>
                            <m:den>
                              <m:r>
                                <a:rPr lang="en-IN" sz="1800" b="1" i="1">
                                  <a:solidFill>
                                    <a:schemeClr val="bg1"/>
                                  </a:solidFill>
                                  <a:latin typeface="Cambria Math" panose="02040503050406030204" pitchFamily="18" charset="0"/>
                                </a:rPr>
                                <m:t>𝝈</m:t>
                              </m:r>
                            </m:den>
                          </m:f>
                        </m:sup>
                      </m:sSup>
                    </m:oMath>
                  </m:oMathPara>
                </a14:m>
                <a:endParaRPr lang="en-IN" sz="1800" b="1" dirty="0">
                  <a:solidFill>
                    <a:schemeClr val="bg1"/>
                  </a:solidFill>
                </a:endParaRPr>
              </a:p>
            </p:txBody>
          </p:sp>
        </mc:Choice>
        <mc:Fallback>
          <p:sp>
            <p:nvSpPr>
              <p:cNvPr id="10" name="TextBox 9">
                <a:extLst>
                  <a:ext uri="{FF2B5EF4-FFF2-40B4-BE49-F238E27FC236}">
                    <a16:creationId xmlns:a16="http://schemas.microsoft.com/office/drawing/2014/main" id="{C9ED5420-0271-FC14-7840-A55BA5143020}"/>
                  </a:ext>
                </a:extLst>
              </p:cNvPr>
              <p:cNvSpPr txBox="1">
                <a:spLocks noRot="1" noChangeAspect="1" noMove="1" noResize="1" noEditPoints="1" noAdjustHandles="1" noChangeArrowheads="1" noChangeShapeType="1" noTextEdit="1"/>
              </p:cNvSpPr>
              <p:nvPr/>
            </p:nvSpPr>
            <p:spPr>
              <a:xfrm>
                <a:off x="518798" y="3119120"/>
                <a:ext cx="5527964" cy="691792"/>
              </a:xfrm>
              <a:prstGeom prst="rect">
                <a:avLst/>
              </a:prstGeom>
              <a:blipFill>
                <a:blip r:embed="rId3"/>
                <a:stretch>
                  <a:fillRect/>
                </a:stretch>
              </a:blipFill>
            </p:spPr>
            <p:txBody>
              <a:bodyPr/>
              <a:lstStyle/>
              <a:p>
                <a:r>
                  <a:rPr lang="en-IN">
                    <a:noFill/>
                  </a:rPr>
                  <a:t> </a:t>
                </a:r>
              </a:p>
            </p:txBody>
          </p:sp>
        </mc:Fallback>
      </mc:AlternateContent>
      <p:sp>
        <p:nvSpPr>
          <p:cNvPr id="12" name="TextBox 11">
            <a:extLst>
              <a:ext uri="{FF2B5EF4-FFF2-40B4-BE49-F238E27FC236}">
                <a16:creationId xmlns:a16="http://schemas.microsoft.com/office/drawing/2014/main" id="{0A8E288F-D69B-C788-46C6-71CB9B30F366}"/>
              </a:ext>
            </a:extLst>
          </p:cNvPr>
          <p:cNvSpPr txBox="1"/>
          <p:nvPr/>
        </p:nvSpPr>
        <p:spPr>
          <a:xfrm>
            <a:off x="793597" y="3690665"/>
            <a:ext cx="5054753" cy="1200329"/>
          </a:xfrm>
          <a:prstGeom prst="rect">
            <a:avLst/>
          </a:prstGeom>
          <a:noFill/>
        </p:spPr>
        <p:txBody>
          <a:bodyPr wrap="square" rtlCol="0">
            <a:spAutoFit/>
          </a:bodyPr>
          <a:lstStyle/>
          <a:p>
            <a:pPr marL="285750" indent="-285750">
              <a:buFont typeface="Arial" panose="020B0604020202020204" pitchFamily="34" charset="0"/>
              <a:buChar char="•"/>
            </a:pPr>
            <a:r>
              <a:rPr lang="en-IN" sz="1800" dirty="0">
                <a:solidFill>
                  <a:schemeClr val="bg1"/>
                </a:solidFill>
                <a:latin typeface="Times New Roman" panose="02020603050405020304" pitchFamily="18" charset="0"/>
                <a:cs typeface="Times New Roman" panose="02020603050405020304" pitchFamily="18" charset="0"/>
              </a:rPr>
              <a:t>If k &lt; 1 → the gamma curve blows up at 0 mm (adjust dry days </a:t>
            </a:r>
            <a:r>
              <a:rPr lang="en-IN" sz="1800" dirty="0" err="1">
                <a:solidFill>
                  <a:schemeClr val="bg1"/>
                </a:solidFill>
                <a:latin typeface="Times New Roman" panose="02020603050405020304" pitchFamily="18" charset="0"/>
                <a:cs typeface="Times New Roman" panose="02020603050405020304" pitchFamily="18" charset="0"/>
              </a:rPr>
              <a:t>i.e</a:t>
            </a:r>
            <a:r>
              <a:rPr lang="en-IN" sz="1800" dirty="0">
                <a:solidFill>
                  <a:schemeClr val="bg1"/>
                </a:solidFill>
                <a:latin typeface="Times New Roman" panose="02020603050405020304" pitchFamily="18" charset="0"/>
                <a:cs typeface="Times New Roman" panose="02020603050405020304" pitchFamily="18" charset="0"/>
              </a:rPr>
              <a:t>, set a threshold for “dry”)</a:t>
            </a:r>
          </a:p>
          <a:p>
            <a:pPr marL="285750" indent="-285750">
              <a:buFont typeface="Arial" panose="020B0604020202020204" pitchFamily="34" charset="0"/>
              <a:buChar char="•"/>
            </a:pPr>
            <a:r>
              <a:rPr lang="en-IN" sz="1800" dirty="0">
                <a:solidFill>
                  <a:schemeClr val="bg1"/>
                </a:solidFill>
                <a:latin typeface="Times New Roman" panose="02020603050405020304" pitchFamily="18" charset="0"/>
                <a:cs typeface="Times New Roman" panose="02020603050405020304" pitchFamily="18" charset="0"/>
              </a:rPr>
              <a:t>Weak against extremes (PQM doesn’t limit extremes — leading to false alarms)</a:t>
            </a:r>
          </a:p>
        </p:txBody>
      </p:sp>
      <p:sp>
        <p:nvSpPr>
          <p:cNvPr id="14" name="TextBox 13">
            <a:extLst>
              <a:ext uri="{FF2B5EF4-FFF2-40B4-BE49-F238E27FC236}">
                <a16:creationId xmlns:a16="http://schemas.microsoft.com/office/drawing/2014/main" id="{DCEF5DD5-46A6-9EC7-5278-4E8058A6FE9D}"/>
              </a:ext>
            </a:extLst>
          </p:cNvPr>
          <p:cNvSpPr txBox="1"/>
          <p:nvPr/>
        </p:nvSpPr>
        <p:spPr>
          <a:xfrm>
            <a:off x="1826002" y="2631767"/>
            <a:ext cx="2537812" cy="707886"/>
          </a:xfrm>
          <a:prstGeom prst="rect">
            <a:avLst/>
          </a:prstGeom>
          <a:noFill/>
        </p:spPr>
        <p:txBody>
          <a:bodyPr wrap="square" rtlCol="0">
            <a:spAutoFit/>
          </a:bodyPr>
          <a:lstStyle/>
          <a:p>
            <a:r>
              <a:rPr lang="en-IN" sz="2000" dirty="0">
                <a:solidFill>
                  <a:schemeClr val="bg1"/>
                </a:solidFill>
                <a:latin typeface="Times New Roman" panose="02020603050405020304" pitchFamily="18" charset="0"/>
                <a:cs typeface="Times New Roman" panose="02020603050405020304" pitchFamily="18" charset="0"/>
              </a:rPr>
              <a:t>K – Shape parameter </a:t>
            </a:r>
          </a:p>
          <a:p>
            <a:r>
              <a:rPr lang="en-IN" sz="2000" dirty="0">
                <a:solidFill>
                  <a:schemeClr val="bg1"/>
                </a:solidFill>
                <a:latin typeface="Times New Roman" panose="02020603050405020304" pitchFamily="18" charset="0"/>
                <a:cs typeface="Times New Roman" panose="02020603050405020304" pitchFamily="18" charset="0"/>
              </a:rPr>
              <a:t>σ – Scale parameter</a:t>
            </a:r>
          </a:p>
        </p:txBody>
      </p:sp>
      <p:pic>
        <p:nvPicPr>
          <p:cNvPr id="18" name="Picture 17">
            <a:extLst>
              <a:ext uri="{FF2B5EF4-FFF2-40B4-BE49-F238E27FC236}">
                <a16:creationId xmlns:a16="http://schemas.microsoft.com/office/drawing/2014/main" id="{C8A927DF-9B21-0931-77A5-17F920249282}"/>
              </a:ext>
            </a:extLst>
          </p:cNvPr>
          <p:cNvPicPr>
            <a:picLocks noChangeAspect="1"/>
          </p:cNvPicPr>
          <p:nvPr/>
        </p:nvPicPr>
        <p:blipFill>
          <a:blip r:embed="rId4"/>
          <a:stretch>
            <a:fillRect/>
          </a:stretch>
        </p:blipFill>
        <p:spPr>
          <a:xfrm>
            <a:off x="793597" y="930001"/>
            <a:ext cx="4805682" cy="2753365"/>
          </a:xfrm>
          <a:prstGeom prst="rect">
            <a:avLst/>
          </a:prstGeom>
        </p:spPr>
      </p:pic>
    </p:spTree>
    <p:extLst>
      <p:ext uri="{BB962C8B-B14F-4D97-AF65-F5344CB8AC3E}">
        <p14:creationId xmlns:p14="http://schemas.microsoft.com/office/powerpoint/2010/main" val="26059874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5"/>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xit" presetSubtype="1" fill="hold" grpId="0" nodeType="clickEffect">
                                  <p:stCondLst>
                                    <p:cond delay="0"/>
                                  </p:stCondLst>
                                  <p:childTnLst>
                                    <p:anim calcmode="lin" valueType="num">
                                      <p:cBhvr additive="base">
                                        <p:cTn id="10" dur="500"/>
                                        <p:tgtEl>
                                          <p:spTgt spid="6"/>
                                        </p:tgtEl>
                                        <p:attrNameLst>
                                          <p:attrName>ppt_x</p:attrName>
                                        </p:attrNameLst>
                                      </p:cBhvr>
                                      <p:tavLst>
                                        <p:tav tm="0">
                                          <p:val>
                                            <p:strVal val="ppt_x"/>
                                          </p:val>
                                        </p:tav>
                                        <p:tav tm="100000">
                                          <p:val>
                                            <p:strVal val="ppt_x"/>
                                          </p:val>
                                        </p:tav>
                                      </p:tavLst>
                                    </p:anim>
                                    <p:anim calcmode="lin" valueType="num">
                                      <p:cBhvr additive="base">
                                        <p:cTn id="11" dur="500"/>
                                        <p:tgtEl>
                                          <p:spTgt spid="6"/>
                                        </p:tgtEl>
                                        <p:attrNameLst>
                                          <p:attrName>ppt_y</p:attrName>
                                        </p:attrNameLst>
                                      </p:cBhvr>
                                      <p:tavLst>
                                        <p:tav tm="0">
                                          <p:val>
                                            <p:strVal val="ppt_y"/>
                                          </p:val>
                                        </p:tav>
                                        <p:tav tm="100000">
                                          <p:val>
                                            <p:strVal val="0-ppt_h/2"/>
                                          </p:val>
                                        </p:tav>
                                      </p:tavLst>
                                    </p:anim>
                                    <p:set>
                                      <p:cBhvr>
                                        <p:cTn id="12" dur="1" fill="hold">
                                          <p:stCondLst>
                                            <p:cond delay="499"/>
                                          </p:stCondLst>
                                        </p:cTn>
                                        <p:tgtEl>
                                          <p:spTgt spid="6"/>
                                        </p:tgtEl>
                                        <p:attrNameLst>
                                          <p:attrName>style.visibility</p:attrName>
                                        </p:attrNameLst>
                                      </p:cBhvr>
                                      <p:to>
                                        <p:strVal val="hidden"/>
                                      </p:to>
                                    </p:set>
                                  </p:childTnLst>
                                </p:cTn>
                              </p:par>
                              <p:par>
                                <p:cTn id="13" presetID="42" presetClass="path" presetSubtype="0" accel="50000" decel="50000" fill="hold" grpId="0" nodeType="withEffect">
                                  <p:stCondLst>
                                    <p:cond delay="0"/>
                                  </p:stCondLst>
                                  <p:childTnLst>
                                    <p:animMotion origin="layout" path="M 2.22222E-6 4.5679E-6 L -0.00052 -0.33797 " pathEditMode="relative" rAng="0" ptsTypes="AA">
                                      <p:cBhvr>
                                        <p:cTn id="14" dur="500" fill="hold"/>
                                        <p:tgtEl>
                                          <p:spTgt spid="10"/>
                                        </p:tgtEl>
                                        <p:attrNameLst>
                                          <p:attrName>ppt_x</p:attrName>
                                          <p:attrName>ppt_y</p:attrName>
                                        </p:attrNameLst>
                                      </p:cBhvr>
                                      <p:rCtr x="-35" y="-16914"/>
                                    </p:animMotion>
                                  </p:childTnLst>
                                </p:cTn>
                              </p:par>
                              <p:par>
                                <p:cTn id="15" presetID="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par>
                                <p:cTn id="27" presetID="42"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0" grpId="1"/>
      <p:bldP spid="12" grpId="0"/>
      <p:bldP spid="14" grpId="0"/>
      <p:bldP spid="14" grpId="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Shape 556">
          <a:extLst>
            <a:ext uri="{FF2B5EF4-FFF2-40B4-BE49-F238E27FC236}">
              <a16:creationId xmlns:a16="http://schemas.microsoft.com/office/drawing/2014/main" id="{3129FA82-4880-3387-ECD4-7E446AE6AF13}"/>
            </a:ext>
          </a:extLst>
        </p:cNvPr>
        <p:cNvGrpSpPr/>
        <p:nvPr/>
      </p:nvGrpSpPr>
      <p:grpSpPr>
        <a:xfrm>
          <a:off x="0" y="0"/>
          <a:ext cx="0" cy="0"/>
          <a:chOff x="0" y="0"/>
          <a:chExt cx="0" cy="0"/>
        </a:xfrm>
      </p:grpSpPr>
      <p:sp>
        <p:nvSpPr>
          <p:cNvPr id="558" name="Google Shape;558;p76">
            <a:extLst>
              <a:ext uri="{FF2B5EF4-FFF2-40B4-BE49-F238E27FC236}">
                <a16:creationId xmlns:a16="http://schemas.microsoft.com/office/drawing/2014/main" id="{0075D674-CDC4-418F-790C-A0BAEC58D816}"/>
              </a:ext>
            </a:extLst>
          </p:cNvPr>
          <p:cNvSpPr txBox="1">
            <a:spLocks noGrp="1"/>
          </p:cNvSpPr>
          <p:nvPr>
            <p:ph type="title"/>
          </p:nvPr>
        </p:nvSpPr>
        <p:spPr>
          <a:xfrm>
            <a:off x="1532671" y="231706"/>
            <a:ext cx="5052855"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Times New Roman" panose="02020603050405020304" pitchFamily="18" charset="0"/>
                <a:cs typeface="Times New Roman" panose="02020603050405020304" pitchFamily="18" charset="0"/>
              </a:rPr>
              <a:t>Gamma + Generalized Pareto Quantile Mapping</a:t>
            </a:r>
            <a:endParaRPr dirty="0">
              <a:latin typeface="Times New Roman" panose="02020603050405020304" pitchFamily="18" charset="0"/>
              <a:cs typeface="Times New Roman" panose="02020603050405020304" pitchFamily="18" charset="0"/>
            </a:endParaRPr>
          </a:p>
        </p:txBody>
      </p:sp>
      <p:cxnSp>
        <p:nvCxnSpPr>
          <p:cNvPr id="559" name="Google Shape;559;p76">
            <a:extLst>
              <a:ext uri="{FF2B5EF4-FFF2-40B4-BE49-F238E27FC236}">
                <a16:creationId xmlns:a16="http://schemas.microsoft.com/office/drawing/2014/main" id="{6DA7E64B-DB7A-A967-208B-11B0391A7673}"/>
              </a:ext>
            </a:extLst>
          </p:cNvPr>
          <p:cNvCxnSpPr/>
          <p:nvPr/>
        </p:nvCxnSpPr>
        <p:spPr>
          <a:xfrm>
            <a:off x="1641411" y="1365198"/>
            <a:ext cx="647100" cy="0"/>
          </a:xfrm>
          <a:prstGeom prst="straightConnector1">
            <a:avLst/>
          </a:prstGeom>
          <a:noFill/>
          <a:ln w="19050" cap="flat" cmpd="sng">
            <a:solidFill>
              <a:schemeClr val="lt1"/>
            </a:solidFill>
            <a:prstDash val="solid"/>
            <a:round/>
            <a:headEnd type="none" w="med" len="med"/>
            <a:tailEnd type="none" w="med" len="med"/>
          </a:ln>
        </p:spPr>
      </p:cxnSp>
      <p:grpSp>
        <p:nvGrpSpPr>
          <p:cNvPr id="5" name="Group 4">
            <a:extLst>
              <a:ext uri="{FF2B5EF4-FFF2-40B4-BE49-F238E27FC236}">
                <a16:creationId xmlns:a16="http://schemas.microsoft.com/office/drawing/2014/main" id="{34EDA0A5-824F-F317-7B13-E1135D1CE951}"/>
              </a:ext>
            </a:extLst>
          </p:cNvPr>
          <p:cNvGrpSpPr/>
          <p:nvPr/>
        </p:nvGrpSpPr>
        <p:grpSpPr>
          <a:xfrm>
            <a:off x="5870476" y="1054659"/>
            <a:ext cx="3493179" cy="2828937"/>
            <a:chOff x="6354393" y="1127271"/>
            <a:chExt cx="3493179" cy="2828937"/>
          </a:xfrm>
        </p:grpSpPr>
        <p:sp>
          <p:nvSpPr>
            <p:cNvPr id="4" name="Google Shape;545;p74">
              <a:extLst>
                <a:ext uri="{FF2B5EF4-FFF2-40B4-BE49-F238E27FC236}">
                  <a16:creationId xmlns:a16="http://schemas.microsoft.com/office/drawing/2014/main" id="{4CFA370F-3755-E89D-4D67-A6DD53A1B313}"/>
                </a:ext>
              </a:extLst>
            </p:cNvPr>
            <p:cNvSpPr/>
            <p:nvPr/>
          </p:nvSpPr>
          <p:spPr>
            <a:xfrm rot="1310211" flipH="1">
              <a:off x="6836902" y="1127271"/>
              <a:ext cx="3010670" cy="2227278"/>
            </a:xfrm>
            <a:prstGeom prst="rtTriangle">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545;p74">
              <a:extLst>
                <a:ext uri="{FF2B5EF4-FFF2-40B4-BE49-F238E27FC236}">
                  <a16:creationId xmlns:a16="http://schemas.microsoft.com/office/drawing/2014/main" id="{53B4418F-5501-F80B-66AF-D6D2E87E3AB0}"/>
                </a:ext>
              </a:extLst>
            </p:cNvPr>
            <p:cNvSpPr/>
            <p:nvPr/>
          </p:nvSpPr>
          <p:spPr>
            <a:xfrm rot="17480774" flipH="1">
              <a:off x="6812633" y="1449004"/>
              <a:ext cx="2048964" cy="2965444"/>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 name="TextBox 7">
            <a:extLst>
              <a:ext uri="{FF2B5EF4-FFF2-40B4-BE49-F238E27FC236}">
                <a16:creationId xmlns:a16="http://schemas.microsoft.com/office/drawing/2014/main" id="{75327B47-2DFC-9B04-09CB-3FFD2BFAAE66}"/>
              </a:ext>
            </a:extLst>
          </p:cNvPr>
          <p:cNvSpPr txBox="1"/>
          <p:nvPr/>
        </p:nvSpPr>
        <p:spPr>
          <a:xfrm>
            <a:off x="7353198" y="2376772"/>
            <a:ext cx="185134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383838"/>
              </a:buClr>
              <a:buSzPts val="1400"/>
              <a:buFont typeface="Didact Gothic"/>
              <a:buNone/>
              <a:tabLst/>
              <a:defRPr/>
            </a:pPr>
            <a:r>
              <a:rPr kumimoji="0" lang="en-IN" sz="3600" b="1" i="0" u="none" strike="noStrike" kern="0" cap="none" spc="0" normalizeH="0" baseline="0" noProof="0" dirty="0">
                <a:ln>
                  <a:noFill/>
                </a:ln>
                <a:solidFill>
                  <a:schemeClr val="bg1">
                    <a:lumMod val="10000"/>
                  </a:schemeClr>
                </a:solidFill>
                <a:effectLst/>
                <a:uLnTx/>
                <a:uFillTx/>
                <a:latin typeface="Times New Roman" panose="02020603050405020304" pitchFamily="18" charset="0"/>
                <a:cs typeface="Times New Roman" panose="02020603050405020304" pitchFamily="18" charset="0"/>
                <a:sym typeface="Didact Gothic"/>
              </a:rPr>
              <a:t>GPQM</a:t>
            </a:r>
            <a:endParaRPr kumimoji="0" lang="en-IN" sz="2000" b="1" i="0" u="none" strike="noStrike" kern="0" cap="none" spc="0" normalizeH="0" baseline="0" noProof="0" dirty="0">
              <a:ln>
                <a:noFill/>
              </a:ln>
              <a:solidFill>
                <a:schemeClr val="bg1">
                  <a:lumMod val="10000"/>
                </a:schemeClr>
              </a:solidFill>
              <a:effectLst/>
              <a:uLnTx/>
              <a:uFillTx/>
              <a:latin typeface="Times New Roman" panose="02020603050405020304" pitchFamily="18" charset="0"/>
              <a:cs typeface="Times New Roman" panose="02020603050405020304" pitchFamily="18" charset="0"/>
              <a:sym typeface="Didact Gothic"/>
            </a:endParaRPr>
          </a:p>
        </p:txBody>
      </p:sp>
      <p:sp>
        <p:nvSpPr>
          <p:cNvPr id="6" name="TextBox 5">
            <a:extLst>
              <a:ext uri="{FF2B5EF4-FFF2-40B4-BE49-F238E27FC236}">
                <a16:creationId xmlns:a16="http://schemas.microsoft.com/office/drawing/2014/main" id="{E9DC054B-4FB2-138F-3A35-753EDBAD491D}"/>
              </a:ext>
            </a:extLst>
          </p:cNvPr>
          <p:cNvSpPr txBox="1"/>
          <p:nvPr/>
        </p:nvSpPr>
        <p:spPr>
          <a:xfrm>
            <a:off x="685534" y="1671262"/>
            <a:ext cx="4913745" cy="1015663"/>
          </a:xfrm>
          <a:prstGeom prst="rect">
            <a:avLst/>
          </a:prstGeom>
          <a:noFill/>
        </p:spPr>
        <p:txBody>
          <a:bodyPr wrap="square" rtlCol="0">
            <a:spAutoFit/>
          </a:bodyPr>
          <a:lstStyle/>
          <a:p>
            <a:pPr marL="285750" indent="-285750">
              <a:buFont typeface="Arial" panose="020B0604020202020204" pitchFamily="34" charset="0"/>
              <a:buChar char="•"/>
            </a:pPr>
            <a:r>
              <a:rPr lang="en-IN" sz="2000" b="1" dirty="0">
                <a:solidFill>
                  <a:schemeClr val="bg1"/>
                </a:solidFill>
                <a:latin typeface="Times New Roman" panose="02020603050405020304" pitchFamily="18" charset="0"/>
                <a:cs typeface="Times New Roman" panose="02020603050405020304" pitchFamily="18" charset="0"/>
              </a:rPr>
              <a:t>Hybrid </a:t>
            </a:r>
            <a:r>
              <a:rPr lang="en-IN" sz="2000" dirty="0">
                <a:solidFill>
                  <a:schemeClr val="bg1"/>
                </a:solidFill>
                <a:latin typeface="Times New Roman" panose="02020603050405020304" pitchFamily="18" charset="0"/>
                <a:cs typeface="Times New Roman" panose="02020603050405020304" pitchFamily="18" charset="0"/>
              </a:rPr>
              <a:t>method</a:t>
            </a:r>
            <a:endParaRPr lang="en-IN" sz="20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Fit </a:t>
            </a:r>
            <a:r>
              <a:rPr lang="en-IN" sz="2000" b="1" dirty="0">
                <a:solidFill>
                  <a:schemeClr val="bg1"/>
                </a:solidFill>
                <a:latin typeface="Times New Roman" panose="02020603050405020304" pitchFamily="18" charset="0"/>
                <a:cs typeface="Times New Roman" panose="02020603050405020304" pitchFamily="18" charset="0"/>
              </a:rPr>
              <a:t>Gamma</a:t>
            </a:r>
            <a:r>
              <a:rPr lang="en-IN" sz="2000" dirty="0">
                <a:solidFill>
                  <a:schemeClr val="bg1"/>
                </a:solidFill>
                <a:latin typeface="Times New Roman" panose="02020603050405020304" pitchFamily="18" charset="0"/>
                <a:cs typeface="Times New Roman" panose="02020603050405020304" pitchFamily="18" charset="0"/>
              </a:rPr>
              <a:t> - below 95th percentile</a:t>
            </a: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Fit </a:t>
            </a:r>
            <a:r>
              <a:rPr lang="en-IN" sz="2000" b="1" dirty="0">
                <a:solidFill>
                  <a:schemeClr val="bg1"/>
                </a:solidFill>
                <a:latin typeface="Times New Roman" panose="02020603050405020304" pitchFamily="18" charset="0"/>
                <a:cs typeface="Times New Roman" panose="02020603050405020304" pitchFamily="18" charset="0"/>
              </a:rPr>
              <a:t>GPD</a:t>
            </a:r>
            <a:r>
              <a:rPr lang="en-IN" sz="2000" dirty="0">
                <a:solidFill>
                  <a:schemeClr val="bg1"/>
                </a:solidFill>
                <a:latin typeface="Times New Roman" panose="02020603050405020304" pitchFamily="18" charset="0"/>
                <a:cs typeface="Times New Roman" panose="02020603050405020304" pitchFamily="18" charset="0"/>
              </a:rPr>
              <a:t> - above 95th percentile</a:t>
            </a:r>
          </a:p>
        </p:txBody>
      </p:sp>
      <p:sp>
        <p:nvSpPr>
          <p:cNvPr id="10" name="TextBox 9">
            <a:extLst>
              <a:ext uri="{FF2B5EF4-FFF2-40B4-BE49-F238E27FC236}">
                <a16:creationId xmlns:a16="http://schemas.microsoft.com/office/drawing/2014/main" id="{B73DEED7-03FB-00CB-BCCE-EC73081FEC23}"/>
              </a:ext>
            </a:extLst>
          </p:cNvPr>
          <p:cNvSpPr txBox="1"/>
          <p:nvPr/>
        </p:nvSpPr>
        <p:spPr>
          <a:xfrm>
            <a:off x="685534" y="2859114"/>
            <a:ext cx="5527964" cy="707886"/>
          </a:xfrm>
          <a:prstGeom prst="rect">
            <a:avLst/>
          </a:prstGeom>
          <a:noFill/>
        </p:spPr>
        <p:txBody>
          <a:bodyPr wrap="square">
            <a:spAutoFit/>
          </a:bodyPr>
          <a:lstStyle/>
          <a:p>
            <a:r>
              <a:rPr lang="en-IN" sz="2000" dirty="0">
                <a:solidFill>
                  <a:schemeClr val="bg1"/>
                </a:solidFill>
                <a:latin typeface="Times New Roman" panose="02020603050405020304" pitchFamily="18" charset="0"/>
                <a:cs typeface="Times New Roman" panose="02020603050405020304" pitchFamily="18" charset="0"/>
              </a:rPr>
              <a:t>“Match percentiles fitted distributions”  and “Dry day adjustment” is same as in PQM</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AE1119E-1EFF-761F-19D7-259049B3BF7F}"/>
                  </a:ext>
                </a:extLst>
              </p:cNvPr>
              <p:cNvSpPr txBox="1"/>
              <p:nvPr/>
            </p:nvSpPr>
            <p:spPr>
              <a:xfrm>
                <a:off x="807903" y="3544226"/>
                <a:ext cx="5283225" cy="160120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IN" sz="1800" b="1" i="1" smtClean="0">
                          <a:solidFill>
                            <a:schemeClr val="bg1"/>
                          </a:solidFill>
                          <a:latin typeface="Cambria Math" panose="02040503050406030204" pitchFamily="18" charset="0"/>
                        </a:rPr>
                        <m:t>𝒇</m:t>
                      </m:r>
                      <m:d>
                        <m:dPr>
                          <m:ctrlPr>
                            <a:rPr lang="en-IN" sz="1800" b="1" i="1">
                              <a:solidFill>
                                <a:schemeClr val="bg1"/>
                              </a:solidFill>
                              <a:latin typeface="Cambria Math" panose="02040503050406030204" pitchFamily="18" charset="0"/>
                            </a:rPr>
                          </m:ctrlPr>
                        </m:dPr>
                        <m:e>
                          <m:d>
                            <m:dPr>
                              <m:begChr m:val=""/>
                              <m:endChr m:val="|"/>
                              <m:ctrlPr>
                                <a:rPr lang="en-IN" sz="1800" b="1" i="1">
                                  <a:solidFill>
                                    <a:schemeClr val="bg1"/>
                                  </a:solidFill>
                                  <a:latin typeface="Cambria Math" panose="02040503050406030204" pitchFamily="18" charset="0"/>
                                </a:rPr>
                              </m:ctrlPr>
                            </m:dPr>
                            <m:e>
                              <m:r>
                                <a:rPr lang="en-IN" sz="1800" b="1" i="1">
                                  <a:solidFill>
                                    <a:schemeClr val="bg1"/>
                                  </a:solidFill>
                                  <a:latin typeface="Cambria Math" panose="02040503050406030204" pitchFamily="18" charset="0"/>
                                </a:rPr>
                                <m:t>𝒙</m:t>
                              </m:r>
                            </m:e>
                          </m:d>
                          <m:r>
                            <a:rPr lang="en-IN" sz="1800" b="1" i="1">
                              <a:solidFill>
                                <a:schemeClr val="bg1"/>
                              </a:solidFill>
                              <a:latin typeface="Cambria Math" panose="02040503050406030204" pitchFamily="18" charset="0"/>
                            </a:rPr>
                            <m:t>𝒌</m:t>
                          </m:r>
                          <m:r>
                            <a:rPr lang="en-IN" sz="1800" b="1" i="0">
                              <a:solidFill>
                                <a:schemeClr val="bg1"/>
                              </a:solidFill>
                              <a:latin typeface="Cambria Math" panose="02040503050406030204" pitchFamily="18" charset="0"/>
                            </a:rPr>
                            <m:t>,</m:t>
                          </m:r>
                          <m:r>
                            <a:rPr lang="en-IN" sz="1800" b="1" i="1">
                              <a:solidFill>
                                <a:schemeClr val="bg1"/>
                              </a:solidFill>
                              <a:latin typeface="Cambria Math" panose="02040503050406030204" pitchFamily="18" charset="0"/>
                            </a:rPr>
                            <m:t>𝝈</m:t>
                          </m:r>
                          <m:r>
                            <a:rPr lang="en-IN" sz="1800" b="1" i="0">
                              <a:solidFill>
                                <a:schemeClr val="bg1"/>
                              </a:solidFill>
                              <a:latin typeface="Cambria Math" panose="02040503050406030204" pitchFamily="18" charset="0"/>
                            </a:rPr>
                            <m:t>,</m:t>
                          </m:r>
                          <m:r>
                            <a:rPr lang="en-IN" sz="1800" b="1" i="1">
                              <a:solidFill>
                                <a:schemeClr val="bg1"/>
                              </a:solidFill>
                              <a:latin typeface="Cambria Math" panose="02040503050406030204" pitchFamily="18" charset="0"/>
                            </a:rPr>
                            <m:t>𝜽</m:t>
                          </m:r>
                        </m:e>
                      </m:d>
                      <m:r>
                        <a:rPr lang="en-IN" sz="1800" b="1" i="0">
                          <a:solidFill>
                            <a:schemeClr val="bg1"/>
                          </a:solidFill>
                          <a:latin typeface="Cambria Math" panose="02040503050406030204" pitchFamily="18" charset="0"/>
                        </a:rPr>
                        <m:t>=</m:t>
                      </m:r>
                      <m:d>
                        <m:dPr>
                          <m:begChr m:val="{"/>
                          <m:endChr m:val=""/>
                          <m:ctrlPr>
                            <a:rPr lang="en-IN" sz="1800" b="1" i="1">
                              <a:solidFill>
                                <a:schemeClr val="bg1"/>
                              </a:solidFill>
                              <a:latin typeface="Cambria Math" panose="02040503050406030204" pitchFamily="18" charset="0"/>
                            </a:rPr>
                          </m:ctrlPr>
                        </m:dPr>
                        <m:e>
                          <m:m>
                            <m:mPr>
                              <m:plcHide m:val="on"/>
                              <m:mcs>
                                <m:mc>
                                  <m:mcPr>
                                    <m:count m:val="1"/>
                                    <m:mcJc m:val="center"/>
                                  </m:mcPr>
                                </m:mc>
                              </m:mcs>
                              <m:ctrlPr>
                                <a:rPr lang="en-IN" sz="1800" b="1" i="1">
                                  <a:solidFill>
                                    <a:schemeClr val="bg1"/>
                                  </a:solidFill>
                                  <a:latin typeface="Cambria Math" panose="02040503050406030204" pitchFamily="18" charset="0"/>
                                </a:rPr>
                              </m:ctrlPr>
                            </m:mPr>
                            <m:mr>
                              <m:e>
                                <m:f>
                                  <m:fPr>
                                    <m:ctrlPr>
                                      <a:rPr lang="en-IN" sz="1800" b="1" i="1">
                                        <a:solidFill>
                                          <a:schemeClr val="bg1"/>
                                        </a:solidFill>
                                        <a:latin typeface="Cambria Math" panose="02040503050406030204" pitchFamily="18" charset="0"/>
                                      </a:rPr>
                                    </m:ctrlPr>
                                  </m:fPr>
                                  <m:num>
                                    <m:r>
                                      <a:rPr lang="en-IN" sz="1800" b="1" i="0">
                                        <a:solidFill>
                                          <a:schemeClr val="bg1"/>
                                        </a:solidFill>
                                        <a:latin typeface="Cambria Math" panose="02040503050406030204" pitchFamily="18" charset="0"/>
                                      </a:rPr>
                                      <m:t>𝟏</m:t>
                                    </m:r>
                                  </m:num>
                                  <m:den>
                                    <m:r>
                                      <a:rPr lang="en-IN" sz="1800" b="1" i="1">
                                        <a:solidFill>
                                          <a:schemeClr val="bg1"/>
                                        </a:solidFill>
                                        <a:latin typeface="Cambria Math" panose="02040503050406030204" pitchFamily="18" charset="0"/>
                                      </a:rPr>
                                      <m:t>𝝈</m:t>
                                    </m:r>
                                  </m:den>
                                </m:f>
                                <m:sSup>
                                  <m:sSupPr>
                                    <m:ctrlPr>
                                      <a:rPr lang="en-IN" sz="1800" b="1" i="1">
                                        <a:solidFill>
                                          <a:schemeClr val="bg1"/>
                                        </a:solidFill>
                                        <a:latin typeface="Cambria Math" panose="02040503050406030204" pitchFamily="18" charset="0"/>
                                      </a:rPr>
                                    </m:ctrlPr>
                                  </m:sSupPr>
                                  <m:e>
                                    <m:d>
                                      <m:dPr>
                                        <m:ctrlPr>
                                          <a:rPr lang="en-IN" sz="1800" b="1" i="1">
                                            <a:solidFill>
                                              <a:schemeClr val="bg1"/>
                                            </a:solidFill>
                                            <a:latin typeface="Cambria Math" panose="02040503050406030204" pitchFamily="18" charset="0"/>
                                          </a:rPr>
                                        </m:ctrlPr>
                                      </m:dPr>
                                      <m:e>
                                        <m:r>
                                          <a:rPr lang="en-IN" sz="1800" b="1" i="0">
                                            <a:solidFill>
                                              <a:schemeClr val="bg1"/>
                                            </a:solidFill>
                                            <a:latin typeface="Cambria Math" panose="02040503050406030204" pitchFamily="18" charset="0"/>
                                          </a:rPr>
                                          <m:t>𝟏</m:t>
                                        </m:r>
                                        <m:r>
                                          <a:rPr lang="en-IN" sz="1800" b="1" i="0">
                                            <a:solidFill>
                                              <a:schemeClr val="bg1"/>
                                            </a:solidFill>
                                            <a:latin typeface="Cambria Math" panose="02040503050406030204" pitchFamily="18" charset="0"/>
                                          </a:rPr>
                                          <m:t>+</m:t>
                                        </m:r>
                                        <m:f>
                                          <m:fPr>
                                            <m:ctrlPr>
                                              <a:rPr lang="en-IN" sz="1800" b="1" i="1">
                                                <a:solidFill>
                                                  <a:schemeClr val="bg1"/>
                                                </a:solidFill>
                                                <a:latin typeface="Cambria Math" panose="02040503050406030204" pitchFamily="18" charset="0"/>
                                              </a:rPr>
                                            </m:ctrlPr>
                                          </m:fPr>
                                          <m:num>
                                            <m:r>
                                              <a:rPr lang="en-IN" sz="1800" b="1" i="1">
                                                <a:solidFill>
                                                  <a:schemeClr val="bg1"/>
                                                </a:solidFill>
                                                <a:latin typeface="Cambria Math" panose="02040503050406030204" pitchFamily="18" charset="0"/>
                                              </a:rPr>
                                              <m:t>𝒌</m:t>
                                            </m:r>
                                            <m:d>
                                              <m:dPr>
                                                <m:ctrlPr>
                                                  <a:rPr lang="en-IN" sz="1800" b="1" i="1">
                                                    <a:solidFill>
                                                      <a:schemeClr val="bg1"/>
                                                    </a:solidFill>
                                                    <a:latin typeface="Cambria Math" panose="02040503050406030204" pitchFamily="18" charset="0"/>
                                                  </a:rPr>
                                                </m:ctrlPr>
                                              </m:dPr>
                                              <m:e>
                                                <m:r>
                                                  <a:rPr lang="en-IN" sz="1800" b="1" i="1">
                                                    <a:solidFill>
                                                      <a:schemeClr val="bg1"/>
                                                    </a:solidFill>
                                                    <a:latin typeface="Cambria Math" panose="02040503050406030204" pitchFamily="18" charset="0"/>
                                                  </a:rPr>
                                                  <m:t>𝒙</m:t>
                                                </m:r>
                                                <m:r>
                                                  <a:rPr lang="en-IN" sz="1800" b="1" i="0">
                                                    <a:solidFill>
                                                      <a:schemeClr val="bg1"/>
                                                    </a:solidFill>
                                                    <a:latin typeface="Cambria Math" panose="02040503050406030204" pitchFamily="18" charset="0"/>
                                                  </a:rPr>
                                                  <m:t>−</m:t>
                                                </m:r>
                                                <m:r>
                                                  <a:rPr lang="en-IN" sz="1800" b="1" i="1">
                                                    <a:solidFill>
                                                      <a:schemeClr val="bg1"/>
                                                    </a:solidFill>
                                                    <a:latin typeface="Cambria Math" panose="02040503050406030204" pitchFamily="18" charset="0"/>
                                                  </a:rPr>
                                                  <m:t>𝜽</m:t>
                                                </m:r>
                                              </m:e>
                                            </m:d>
                                          </m:num>
                                          <m:den>
                                            <m:r>
                                              <a:rPr lang="en-IN" sz="1800" b="1" i="1">
                                                <a:solidFill>
                                                  <a:schemeClr val="bg1"/>
                                                </a:solidFill>
                                                <a:latin typeface="Cambria Math" panose="02040503050406030204" pitchFamily="18" charset="0"/>
                                              </a:rPr>
                                              <m:t>𝝈</m:t>
                                            </m:r>
                                          </m:den>
                                        </m:f>
                                      </m:e>
                                    </m:d>
                                  </m:e>
                                  <m:sup>
                                    <m:r>
                                      <a:rPr lang="en-IN" sz="1800" b="1" i="0">
                                        <a:solidFill>
                                          <a:schemeClr val="bg1"/>
                                        </a:solidFill>
                                        <a:latin typeface="Cambria Math" panose="02040503050406030204" pitchFamily="18" charset="0"/>
                                      </a:rPr>
                                      <m:t>−</m:t>
                                    </m:r>
                                    <m:f>
                                      <m:fPr>
                                        <m:ctrlPr>
                                          <a:rPr lang="en-IN" sz="1800" b="1" i="1">
                                            <a:solidFill>
                                              <a:schemeClr val="bg1"/>
                                            </a:solidFill>
                                            <a:latin typeface="Cambria Math" panose="02040503050406030204" pitchFamily="18" charset="0"/>
                                          </a:rPr>
                                        </m:ctrlPr>
                                      </m:fPr>
                                      <m:num>
                                        <m:r>
                                          <a:rPr lang="en-IN" sz="1800" b="1" i="0">
                                            <a:solidFill>
                                              <a:schemeClr val="bg1"/>
                                            </a:solidFill>
                                            <a:latin typeface="Cambria Math" panose="02040503050406030204" pitchFamily="18" charset="0"/>
                                          </a:rPr>
                                          <m:t>𝟏</m:t>
                                        </m:r>
                                      </m:num>
                                      <m:den>
                                        <m:r>
                                          <a:rPr lang="en-IN" sz="1800" b="1" i="1">
                                            <a:solidFill>
                                              <a:schemeClr val="bg1"/>
                                            </a:solidFill>
                                            <a:latin typeface="Cambria Math" panose="02040503050406030204" pitchFamily="18" charset="0"/>
                                          </a:rPr>
                                          <m:t>𝒌</m:t>
                                        </m:r>
                                      </m:den>
                                    </m:f>
                                    <m:r>
                                      <a:rPr lang="en-IN" sz="1800" b="1" i="0">
                                        <a:solidFill>
                                          <a:schemeClr val="bg1"/>
                                        </a:solidFill>
                                        <a:latin typeface="Cambria Math" panose="02040503050406030204" pitchFamily="18" charset="0"/>
                                      </a:rPr>
                                      <m:t>−</m:t>
                                    </m:r>
                                    <m:r>
                                      <a:rPr lang="en-IN" sz="1800" b="1" i="0">
                                        <a:solidFill>
                                          <a:schemeClr val="bg1"/>
                                        </a:solidFill>
                                        <a:latin typeface="Cambria Math" panose="02040503050406030204" pitchFamily="18" charset="0"/>
                                      </a:rPr>
                                      <m:t>𝟏</m:t>
                                    </m:r>
                                  </m:sup>
                                </m:sSup>
                                <m:r>
                                  <a:rPr lang="en-IN" sz="1800" b="1" i="0">
                                    <a:solidFill>
                                      <a:schemeClr val="bg1"/>
                                    </a:solidFill>
                                    <a:latin typeface="Cambria Math" panose="02040503050406030204" pitchFamily="18" charset="0"/>
                                  </a:rPr>
                                  <m:t>,</m:t>
                                </m:r>
                                <m:r>
                                  <a:rPr lang="en-IN" sz="1800" b="1" i="1">
                                    <a:solidFill>
                                      <a:schemeClr val="bg1"/>
                                    </a:solidFill>
                                    <a:latin typeface="Cambria Math" panose="02040503050406030204" pitchFamily="18" charset="0"/>
                                  </a:rPr>
                                  <m:t>𝒌</m:t>
                                </m:r>
                                <m:r>
                                  <a:rPr lang="en-IN" sz="1800" b="1" i="0">
                                    <a:solidFill>
                                      <a:schemeClr val="bg1"/>
                                    </a:solidFill>
                                    <a:latin typeface="Cambria Math" panose="02040503050406030204" pitchFamily="18" charset="0"/>
                                  </a:rPr>
                                  <m:t>≠</m:t>
                                </m:r>
                                <m:r>
                                  <a:rPr lang="en-IN" sz="1800" b="1" i="0">
                                    <a:solidFill>
                                      <a:schemeClr val="bg1"/>
                                    </a:solidFill>
                                    <a:latin typeface="Cambria Math" panose="02040503050406030204" pitchFamily="18" charset="0"/>
                                  </a:rPr>
                                  <m:t>𝟎</m:t>
                                </m:r>
                              </m:e>
                            </m:mr>
                            <m:mr>
                              <m:e>
                                <m:f>
                                  <m:fPr>
                                    <m:ctrlPr>
                                      <a:rPr lang="en-IN" sz="1800" b="1" i="1">
                                        <a:solidFill>
                                          <a:schemeClr val="bg1"/>
                                        </a:solidFill>
                                        <a:latin typeface="Cambria Math" panose="02040503050406030204" pitchFamily="18" charset="0"/>
                                      </a:rPr>
                                    </m:ctrlPr>
                                  </m:fPr>
                                  <m:num>
                                    <m:r>
                                      <a:rPr lang="en-IN" sz="1800" b="1" i="0">
                                        <a:solidFill>
                                          <a:schemeClr val="bg1"/>
                                        </a:solidFill>
                                        <a:latin typeface="Cambria Math" panose="02040503050406030204" pitchFamily="18" charset="0"/>
                                      </a:rPr>
                                      <m:t>𝟏</m:t>
                                    </m:r>
                                  </m:num>
                                  <m:den>
                                    <m:r>
                                      <a:rPr lang="en-IN" sz="1800" b="1" i="1">
                                        <a:solidFill>
                                          <a:schemeClr val="bg1"/>
                                        </a:solidFill>
                                        <a:latin typeface="Cambria Math" panose="02040503050406030204" pitchFamily="18" charset="0"/>
                                      </a:rPr>
                                      <m:t>𝝈</m:t>
                                    </m:r>
                                  </m:den>
                                </m:f>
                                <m:func>
                                  <m:funcPr>
                                    <m:ctrlPr>
                                      <a:rPr lang="en-IN" sz="1800" b="1" i="1">
                                        <a:solidFill>
                                          <a:schemeClr val="bg1"/>
                                        </a:solidFill>
                                        <a:latin typeface="Cambria Math" panose="02040503050406030204" pitchFamily="18" charset="0"/>
                                      </a:rPr>
                                    </m:ctrlPr>
                                  </m:funcPr>
                                  <m:fName>
                                    <m:r>
                                      <a:rPr lang="en-IN" sz="1800" b="1" i="0">
                                        <a:solidFill>
                                          <a:schemeClr val="bg1"/>
                                        </a:solidFill>
                                        <a:latin typeface="Cambria Math" panose="02040503050406030204" pitchFamily="18" charset="0"/>
                                      </a:rPr>
                                      <m:t>𝐞𝐱𝐩</m:t>
                                    </m:r>
                                  </m:fName>
                                  <m:e>
                                    <m:d>
                                      <m:dPr>
                                        <m:ctrlPr>
                                          <a:rPr lang="en-IN" sz="1800" b="1" i="1">
                                            <a:solidFill>
                                              <a:schemeClr val="bg1"/>
                                            </a:solidFill>
                                            <a:latin typeface="Cambria Math" panose="02040503050406030204" pitchFamily="18" charset="0"/>
                                          </a:rPr>
                                        </m:ctrlPr>
                                      </m:dPr>
                                      <m:e>
                                        <m:r>
                                          <a:rPr lang="en-IN" sz="1800" b="1" i="0">
                                            <a:solidFill>
                                              <a:schemeClr val="bg1"/>
                                            </a:solidFill>
                                            <a:latin typeface="Cambria Math" panose="02040503050406030204" pitchFamily="18" charset="0"/>
                                          </a:rPr>
                                          <m:t>−</m:t>
                                        </m:r>
                                        <m:f>
                                          <m:fPr>
                                            <m:ctrlPr>
                                              <a:rPr lang="en-IN" sz="1800" b="1" i="1">
                                                <a:solidFill>
                                                  <a:schemeClr val="bg1"/>
                                                </a:solidFill>
                                                <a:latin typeface="Cambria Math" panose="02040503050406030204" pitchFamily="18" charset="0"/>
                                              </a:rPr>
                                            </m:ctrlPr>
                                          </m:fPr>
                                          <m:num>
                                            <m:r>
                                              <a:rPr lang="en-IN" sz="1800" b="1" i="1">
                                                <a:solidFill>
                                                  <a:schemeClr val="bg1"/>
                                                </a:solidFill>
                                                <a:latin typeface="Cambria Math" panose="02040503050406030204" pitchFamily="18" charset="0"/>
                                              </a:rPr>
                                              <m:t>𝒙</m:t>
                                            </m:r>
                                            <m:r>
                                              <a:rPr lang="en-IN" sz="1800" b="1" i="0">
                                                <a:solidFill>
                                                  <a:schemeClr val="bg1"/>
                                                </a:solidFill>
                                                <a:latin typeface="Cambria Math" panose="02040503050406030204" pitchFamily="18" charset="0"/>
                                              </a:rPr>
                                              <m:t>−</m:t>
                                            </m:r>
                                            <m:r>
                                              <a:rPr lang="en-IN" sz="1800" b="1" i="1">
                                                <a:solidFill>
                                                  <a:schemeClr val="bg1"/>
                                                </a:solidFill>
                                                <a:latin typeface="Cambria Math" panose="02040503050406030204" pitchFamily="18" charset="0"/>
                                              </a:rPr>
                                              <m:t>𝜽</m:t>
                                            </m:r>
                                          </m:num>
                                          <m:den>
                                            <m:r>
                                              <a:rPr lang="en-IN" sz="1800" b="1" i="1">
                                                <a:solidFill>
                                                  <a:schemeClr val="bg1"/>
                                                </a:solidFill>
                                                <a:latin typeface="Cambria Math" panose="02040503050406030204" pitchFamily="18" charset="0"/>
                                              </a:rPr>
                                              <m:t>𝝈</m:t>
                                            </m:r>
                                          </m:den>
                                        </m:f>
                                      </m:e>
                                    </m:d>
                                  </m:e>
                                </m:func>
                                <m:r>
                                  <a:rPr lang="en-IN" sz="1800" b="1" i="0">
                                    <a:solidFill>
                                      <a:schemeClr val="bg1"/>
                                    </a:solidFill>
                                    <a:latin typeface="Cambria Math" panose="02040503050406030204" pitchFamily="18" charset="0"/>
                                  </a:rPr>
                                  <m:t>,</m:t>
                                </m:r>
                                <m:r>
                                  <a:rPr lang="en-IN" sz="1800" b="1" i="1">
                                    <a:solidFill>
                                      <a:schemeClr val="bg1"/>
                                    </a:solidFill>
                                    <a:latin typeface="Cambria Math" panose="02040503050406030204" pitchFamily="18" charset="0"/>
                                  </a:rPr>
                                  <m:t>𝒌</m:t>
                                </m:r>
                                <m:r>
                                  <a:rPr lang="en-IN" sz="1800" b="1" i="0">
                                    <a:solidFill>
                                      <a:schemeClr val="bg1"/>
                                    </a:solidFill>
                                    <a:latin typeface="Cambria Math" panose="02040503050406030204" pitchFamily="18" charset="0"/>
                                  </a:rPr>
                                  <m:t>=</m:t>
                                </m:r>
                                <m:r>
                                  <a:rPr lang="en-IN" sz="1800" b="1" i="0">
                                    <a:solidFill>
                                      <a:schemeClr val="bg1"/>
                                    </a:solidFill>
                                    <a:latin typeface="Cambria Math" panose="02040503050406030204" pitchFamily="18" charset="0"/>
                                  </a:rPr>
                                  <m:t>𝟎</m:t>
                                </m:r>
                              </m:e>
                            </m:mr>
                          </m:m>
                        </m:e>
                      </m:d>
                    </m:oMath>
                  </m:oMathPara>
                </a14:m>
                <a:endParaRPr lang="en-IN" b="1" dirty="0"/>
              </a:p>
            </p:txBody>
          </p:sp>
        </mc:Choice>
        <mc:Fallback>
          <p:sp>
            <p:nvSpPr>
              <p:cNvPr id="11" name="TextBox 10">
                <a:extLst>
                  <a:ext uri="{FF2B5EF4-FFF2-40B4-BE49-F238E27FC236}">
                    <a16:creationId xmlns:a16="http://schemas.microsoft.com/office/drawing/2014/main" id="{AAE1119E-1EFF-761F-19D7-259049B3BF7F}"/>
                  </a:ext>
                </a:extLst>
              </p:cNvPr>
              <p:cNvSpPr txBox="1">
                <a:spLocks noRot="1" noChangeAspect="1" noMove="1" noResize="1" noEditPoints="1" noAdjustHandles="1" noChangeArrowheads="1" noChangeShapeType="1" noTextEdit="1"/>
              </p:cNvSpPr>
              <p:nvPr/>
            </p:nvSpPr>
            <p:spPr>
              <a:xfrm>
                <a:off x="807903" y="3544226"/>
                <a:ext cx="5283225" cy="1601208"/>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4462036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5C65177D-CAA7-3E2F-EC39-5349A86C408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B24750-A8BC-4AB5-4A05-FC7D8CD17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661" y="-2485"/>
            <a:ext cx="5252936" cy="5119950"/>
          </a:xfrm>
          <a:prstGeom prst="rect">
            <a:avLst/>
          </a:prstGeom>
        </p:spPr>
      </p:pic>
      <p:sp>
        <p:nvSpPr>
          <p:cNvPr id="4" name="Google Shape;579;p78">
            <a:extLst>
              <a:ext uri="{FF2B5EF4-FFF2-40B4-BE49-F238E27FC236}">
                <a16:creationId xmlns:a16="http://schemas.microsoft.com/office/drawing/2014/main" id="{BA12FA2F-0F07-5A4B-49A1-A49CE21DA4D5}"/>
              </a:ext>
            </a:extLst>
          </p:cNvPr>
          <p:cNvSpPr txBox="1">
            <a:spLocks noGrp="1"/>
          </p:cNvSpPr>
          <p:nvPr>
            <p:ph type="title"/>
          </p:nvPr>
        </p:nvSpPr>
        <p:spPr>
          <a:xfrm>
            <a:off x="-1722262" y="927910"/>
            <a:ext cx="73599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Mean Rainfall</a:t>
            </a:r>
            <a:endParaRPr dirty="0">
              <a:latin typeface="Times New Roman" panose="02020603050405020304" pitchFamily="18" charset="0"/>
              <a:cs typeface="Times New Roman" panose="02020603050405020304" pitchFamily="18" charset="0"/>
            </a:endParaRPr>
          </a:p>
        </p:txBody>
      </p:sp>
      <p:cxnSp>
        <p:nvCxnSpPr>
          <p:cNvPr id="5" name="Google Shape;588;p78">
            <a:extLst>
              <a:ext uri="{FF2B5EF4-FFF2-40B4-BE49-F238E27FC236}">
                <a16:creationId xmlns:a16="http://schemas.microsoft.com/office/drawing/2014/main" id="{60590804-E820-4C57-016F-805FA0CB37F8}"/>
              </a:ext>
            </a:extLst>
          </p:cNvPr>
          <p:cNvCxnSpPr/>
          <p:nvPr/>
        </p:nvCxnSpPr>
        <p:spPr>
          <a:xfrm>
            <a:off x="1634138" y="1550043"/>
            <a:ext cx="647100" cy="0"/>
          </a:xfrm>
          <a:prstGeom prst="straightConnector1">
            <a:avLst/>
          </a:prstGeom>
          <a:noFill/>
          <a:ln w="19050" cap="flat" cmpd="sng">
            <a:solidFill>
              <a:schemeClr val="dk1"/>
            </a:solidFill>
            <a:prstDash val="solid"/>
            <a:round/>
            <a:headEnd type="none" w="med" len="med"/>
            <a:tailEnd type="none" w="med" len="med"/>
          </a:ln>
        </p:spPr>
      </p:cxnSp>
      <p:sp>
        <p:nvSpPr>
          <p:cNvPr id="6" name="Google Shape;545;p74">
            <a:extLst>
              <a:ext uri="{FF2B5EF4-FFF2-40B4-BE49-F238E27FC236}">
                <a16:creationId xmlns:a16="http://schemas.microsoft.com/office/drawing/2014/main" id="{0101A6BC-E4D9-9DAE-CBDF-5E18F9044882}"/>
              </a:ext>
            </a:extLst>
          </p:cNvPr>
          <p:cNvSpPr/>
          <p:nvPr/>
        </p:nvSpPr>
        <p:spPr>
          <a:xfrm rot="3653553" flipH="1">
            <a:off x="837309" y="3224639"/>
            <a:ext cx="1051784" cy="1211947"/>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545;p74">
            <a:extLst>
              <a:ext uri="{FF2B5EF4-FFF2-40B4-BE49-F238E27FC236}">
                <a16:creationId xmlns:a16="http://schemas.microsoft.com/office/drawing/2014/main" id="{D1A28E48-A9D1-A4BF-3DB4-B1A9C19C9B76}"/>
              </a:ext>
            </a:extLst>
          </p:cNvPr>
          <p:cNvSpPr/>
          <p:nvPr/>
        </p:nvSpPr>
        <p:spPr>
          <a:xfrm rot="6782688" flipH="1">
            <a:off x="975822" y="3347297"/>
            <a:ext cx="1130953" cy="1127109"/>
          </a:xfrm>
          <a:prstGeom prst="rtTriangle">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58;p76">
            <a:extLst>
              <a:ext uri="{FF2B5EF4-FFF2-40B4-BE49-F238E27FC236}">
                <a16:creationId xmlns:a16="http://schemas.microsoft.com/office/drawing/2014/main" id="{7BCFC6E7-11EB-51D0-515A-4E7296EB42BC}"/>
              </a:ext>
            </a:extLst>
          </p:cNvPr>
          <p:cNvSpPr txBox="1">
            <a:spLocks/>
          </p:cNvSpPr>
          <p:nvPr/>
        </p:nvSpPr>
        <p:spPr>
          <a:xfrm>
            <a:off x="518630" y="3507231"/>
            <a:ext cx="1347479" cy="52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700"/>
              <a:buFont typeface="Julius Sans One"/>
              <a:buNone/>
              <a:defRPr sz="3000" b="1" i="0" u="none" strike="noStrike" cap="none">
                <a:solidFill>
                  <a:schemeClr val="dk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r>
              <a:rPr lang="en-IN" sz="2000" dirty="0">
                <a:solidFill>
                  <a:srgbClr val="EEEEEE"/>
                </a:solidFill>
                <a:latin typeface="Times New Roman" panose="02020603050405020304" pitchFamily="18" charset="0"/>
                <a:cs typeface="Times New Roman" panose="02020603050405020304" pitchFamily="18" charset="0"/>
              </a:rPr>
              <a:t>Whole India</a:t>
            </a:r>
          </a:p>
        </p:txBody>
      </p:sp>
    </p:spTree>
    <p:extLst>
      <p:ext uri="{BB962C8B-B14F-4D97-AF65-F5344CB8AC3E}">
        <p14:creationId xmlns:p14="http://schemas.microsoft.com/office/powerpoint/2010/main" val="35338447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0" fill="hold"/>
                                        <p:tgtEl>
                                          <p:spTgt spid="6"/>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56AB3EED-6050-E1B2-8DD9-D6D4215A2C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910F56D-3AA6-27D4-3A39-9E25E55882A2}"/>
              </a:ext>
            </a:extLst>
          </p:cNvPr>
          <p:cNvPicPr>
            <a:picLocks noChangeAspect="1"/>
          </p:cNvPicPr>
          <p:nvPr/>
        </p:nvPicPr>
        <p:blipFill>
          <a:blip r:embed="rId3"/>
          <a:srcRect/>
          <a:stretch/>
        </p:blipFill>
        <p:spPr>
          <a:xfrm>
            <a:off x="2504661" y="26753"/>
            <a:ext cx="5252936" cy="5061474"/>
          </a:xfrm>
          <a:prstGeom prst="rect">
            <a:avLst/>
          </a:prstGeom>
        </p:spPr>
      </p:pic>
      <p:sp>
        <p:nvSpPr>
          <p:cNvPr id="4" name="Google Shape;579;p78">
            <a:extLst>
              <a:ext uri="{FF2B5EF4-FFF2-40B4-BE49-F238E27FC236}">
                <a16:creationId xmlns:a16="http://schemas.microsoft.com/office/drawing/2014/main" id="{F451910C-B55A-D6C7-B638-EE6C552D5CEE}"/>
              </a:ext>
            </a:extLst>
          </p:cNvPr>
          <p:cNvSpPr txBox="1">
            <a:spLocks noGrp="1"/>
          </p:cNvSpPr>
          <p:nvPr>
            <p:ph type="title"/>
          </p:nvPr>
        </p:nvSpPr>
        <p:spPr>
          <a:xfrm>
            <a:off x="-1722262" y="927910"/>
            <a:ext cx="73599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Mean Rainfall</a:t>
            </a:r>
            <a:endParaRPr dirty="0">
              <a:latin typeface="Times New Roman" panose="02020603050405020304" pitchFamily="18" charset="0"/>
              <a:cs typeface="Times New Roman" panose="02020603050405020304" pitchFamily="18" charset="0"/>
            </a:endParaRPr>
          </a:p>
        </p:txBody>
      </p:sp>
      <p:cxnSp>
        <p:nvCxnSpPr>
          <p:cNvPr id="5" name="Google Shape;588;p78">
            <a:extLst>
              <a:ext uri="{FF2B5EF4-FFF2-40B4-BE49-F238E27FC236}">
                <a16:creationId xmlns:a16="http://schemas.microsoft.com/office/drawing/2014/main" id="{EAD9C358-6A49-7AA6-5FA1-B44470847EC7}"/>
              </a:ext>
            </a:extLst>
          </p:cNvPr>
          <p:cNvCxnSpPr/>
          <p:nvPr/>
        </p:nvCxnSpPr>
        <p:spPr>
          <a:xfrm>
            <a:off x="1634138" y="1550043"/>
            <a:ext cx="647100" cy="0"/>
          </a:xfrm>
          <a:prstGeom prst="straightConnector1">
            <a:avLst/>
          </a:prstGeom>
          <a:noFill/>
          <a:ln w="19050" cap="flat" cmpd="sng">
            <a:solidFill>
              <a:schemeClr val="dk1"/>
            </a:solidFill>
            <a:prstDash val="solid"/>
            <a:round/>
            <a:headEnd type="none" w="med" len="med"/>
            <a:tailEnd type="none" w="med" len="med"/>
          </a:ln>
        </p:spPr>
      </p:cxnSp>
      <p:sp>
        <p:nvSpPr>
          <p:cNvPr id="2" name="Google Shape;545;p74">
            <a:extLst>
              <a:ext uri="{FF2B5EF4-FFF2-40B4-BE49-F238E27FC236}">
                <a16:creationId xmlns:a16="http://schemas.microsoft.com/office/drawing/2014/main" id="{42E03926-C155-AE03-24D0-1DEE90BC0757}"/>
              </a:ext>
            </a:extLst>
          </p:cNvPr>
          <p:cNvSpPr/>
          <p:nvPr/>
        </p:nvSpPr>
        <p:spPr>
          <a:xfrm rot="3653553" flipH="1">
            <a:off x="837309" y="3224639"/>
            <a:ext cx="1051784" cy="1211947"/>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45;p74">
            <a:extLst>
              <a:ext uri="{FF2B5EF4-FFF2-40B4-BE49-F238E27FC236}">
                <a16:creationId xmlns:a16="http://schemas.microsoft.com/office/drawing/2014/main" id="{3FAD65AD-3C6D-75FA-3A9B-4E22A9BB759D}"/>
              </a:ext>
            </a:extLst>
          </p:cNvPr>
          <p:cNvSpPr/>
          <p:nvPr/>
        </p:nvSpPr>
        <p:spPr>
          <a:xfrm rot="6782688" flipH="1">
            <a:off x="975822" y="3347297"/>
            <a:ext cx="1130953" cy="1127109"/>
          </a:xfrm>
          <a:prstGeom prst="rtTriangle">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58;p76">
            <a:extLst>
              <a:ext uri="{FF2B5EF4-FFF2-40B4-BE49-F238E27FC236}">
                <a16:creationId xmlns:a16="http://schemas.microsoft.com/office/drawing/2014/main" id="{36FB3D4B-E85D-BBFD-BF1B-1AB372684B79}"/>
              </a:ext>
            </a:extLst>
          </p:cNvPr>
          <p:cNvSpPr txBox="1">
            <a:spLocks/>
          </p:cNvSpPr>
          <p:nvPr/>
        </p:nvSpPr>
        <p:spPr>
          <a:xfrm>
            <a:off x="518630" y="3507231"/>
            <a:ext cx="1347479" cy="52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700"/>
              <a:buFont typeface="Julius Sans One"/>
              <a:buNone/>
              <a:defRPr sz="3000" b="1" i="0" u="none" strike="noStrike" cap="none">
                <a:solidFill>
                  <a:schemeClr val="dk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r>
              <a:rPr lang="en-IN" sz="2000" dirty="0">
                <a:solidFill>
                  <a:srgbClr val="EEEEEE"/>
                </a:solidFill>
                <a:latin typeface="Times New Roman" panose="02020603050405020304" pitchFamily="18" charset="0"/>
                <a:cs typeface="Times New Roman" panose="02020603050405020304" pitchFamily="18" charset="0"/>
              </a:rPr>
              <a:t>NE</a:t>
            </a:r>
          </a:p>
          <a:p>
            <a:r>
              <a:rPr lang="en-IN" sz="2000" dirty="0">
                <a:solidFill>
                  <a:srgbClr val="EEEEEE"/>
                </a:solidFill>
                <a:latin typeface="Times New Roman" panose="02020603050405020304" pitchFamily="18" charset="0"/>
                <a:cs typeface="Times New Roman" panose="02020603050405020304" pitchFamily="18" charset="0"/>
              </a:rPr>
              <a:t> India</a:t>
            </a:r>
          </a:p>
        </p:txBody>
      </p:sp>
    </p:spTree>
    <p:extLst>
      <p:ext uri="{BB962C8B-B14F-4D97-AF65-F5344CB8AC3E}">
        <p14:creationId xmlns:p14="http://schemas.microsoft.com/office/powerpoint/2010/main" val="41227424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0" fill="hold"/>
                                        <p:tgtEl>
                                          <p:spTgt spid="2"/>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5">
          <a:extLst>
            <a:ext uri="{FF2B5EF4-FFF2-40B4-BE49-F238E27FC236}">
              <a16:creationId xmlns:a16="http://schemas.microsoft.com/office/drawing/2014/main" id="{DC5D0FD8-D1DC-FE59-20D0-550B0718D07C}"/>
            </a:ext>
          </a:extLst>
        </p:cNvPr>
        <p:cNvGrpSpPr/>
        <p:nvPr/>
      </p:nvGrpSpPr>
      <p:grpSpPr>
        <a:xfrm>
          <a:off x="0" y="0"/>
          <a:ext cx="0" cy="0"/>
          <a:chOff x="0" y="0"/>
          <a:chExt cx="0" cy="0"/>
        </a:xfrm>
      </p:grpSpPr>
      <p:sp>
        <p:nvSpPr>
          <p:cNvPr id="6" name="Google Shape;579;p78">
            <a:extLst>
              <a:ext uri="{FF2B5EF4-FFF2-40B4-BE49-F238E27FC236}">
                <a16:creationId xmlns:a16="http://schemas.microsoft.com/office/drawing/2014/main" id="{38213F4B-91E0-1D71-B917-19D336492926}"/>
              </a:ext>
            </a:extLst>
          </p:cNvPr>
          <p:cNvSpPr txBox="1">
            <a:spLocks noGrp="1"/>
          </p:cNvSpPr>
          <p:nvPr>
            <p:ph type="title"/>
          </p:nvPr>
        </p:nvSpPr>
        <p:spPr>
          <a:xfrm>
            <a:off x="3168698" y="142719"/>
            <a:ext cx="2604052"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latin typeface="Times New Roman" panose="02020603050405020304" pitchFamily="18" charset="0"/>
                <a:cs typeface="Times New Roman" panose="02020603050405020304" pitchFamily="18" charset="0"/>
              </a:rPr>
              <a:t>Mean Rainfall</a:t>
            </a:r>
            <a:endParaRPr sz="3000" dirty="0">
              <a:latin typeface="Times New Roman" panose="02020603050405020304" pitchFamily="18" charset="0"/>
              <a:cs typeface="Times New Roman" panose="02020603050405020304" pitchFamily="18" charset="0"/>
            </a:endParaRPr>
          </a:p>
        </p:txBody>
      </p:sp>
      <p:cxnSp>
        <p:nvCxnSpPr>
          <p:cNvPr id="7" name="Google Shape;588;p78">
            <a:extLst>
              <a:ext uri="{FF2B5EF4-FFF2-40B4-BE49-F238E27FC236}">
                <a16:creationId xmlns:a16="http://schemas.microsoft.com/office/drawing/2014/main" id="{FF29FB8C-61DD-D45B-AF66-EC2F1AAA6213}"/>
              </a:ext>
            </a:extLst>
          </p:cNvPr>
          <p:cNvCxnSpPr/>
          <p:nvPr/>
        </p:nvCxnSpPr>
        <p:spPr>
          <a:xfrm>
            <a:off x="4147174" y="764852"/>
            <a:ext cx="647100" cy="0"/>
          </a:xfrm>
          <a:prstGeom prst="straightConnector1">
            <a:avLst/>
          </a:prstGeom>
          <a:noFill/>
          <a:ln w="19050" cap="flat" cmpd="sng">
            <a:solidFill>
              <a:schemeClr val="dk1"/>
            </a:solidFill>
            <a:prstDash val="solid"/>
            <a:round/>
            <a:headEnd type="none" w="med" len="med"/>
            <a:tailEnd type="none" w="med" len="med"/>
          </a:ln>
        </p:spPr>
      </p:cxnSp>
      <p:sp>
        <p:nvSpPr>
          <p:cNvPr id="8" name="TextBox 7">
            <a:extLst>
              <a:ext uri="{FF2B5EF4-FFF2-40B4-BE49-F238E27FC236}">
                <a16:creationId xmlns:a16="http://schemas.microsoft.com/office/drawing/2014/main" id="{4B67D675-B15D-CFA1-FEFB-3CC615BD09BA}"/>
              </a:ext>
            </a:extLst>
          </p:cNvPr>
          <p:cNvSpPr txBox="1"/>
          <p:nvPr/>
        </p:nvSpPr>
        <p:spPr>
          <a:xfrm>
            <a:off x="606287" y="858386"/>
            <a:ext cx="8468139" cy="3170099"/>
          </a:xfrm>
          <a:prstGeom prst="rect">
            <a:avLst/>
          </a:prstGeom>
          <a:noFill/>
        </p:spPr>
        <p:txBody>
          <a:bodyPr wrap="square">
            <a:spAutoFit/>
          </a:bodyPr>
          <a:lstStyle/>
          <a:p>
            <a:pPr marL="285750" indent="-285750">
              <a:buFont typeface="Arial" panose="020B0604020202020204" pitchFamily="34" charset="0"/>
              <a:buChar char="•"/>
            </a:pPr>
            <a:r>
              <a:rPr lang="en-IN" sz="2000" dirty="0"/>
              <a:t>NCUM-G overestimates heavy rainfall:</a:t>
            </a:r>
          </a:p>
          <a:p>
            <a:pPr marL="742950" lvl="1" indent="-285750">
              <a:buFont typeface="Arial" panose="020B0604020202020204" pitchFamily="34" charset="0"/>
              <a:buChar char="•"/>
            </a:pPr>
            <a:r>
              <a:rPr lang="en-IN" sz="2000" dirty="0"/>
              <a:t>Over the Western Ghats, Northeast India, and Odisha.</a:t>
            </a:r>
          </a:p>
          <a:p>
            <a:pPr marL="742950" lvl="1" indent="-285750">
              <a:buFont typeface="Arial" panose="020B0604020202020204" pitchFamily="34" charset="0"/>
              <a:buChar char="•"/>
            </a:pPr>
            <a:r>
              <a:rPr lang="en-IN" sz="2000" dirty="0"/>
              <a:t>Worsens in Day 3 &amp; 5 forecasts.</a:t>
            </a:r>
          </a:p>
          <a:p>
            <a:pPr marL="285750" indent="-285750">
              <a:buFont typeface="Arial" panose="020B0604020202020204" pitchFamily="34" charset="0"/>
              <a:buChar char="•"/>
            </a:pPr>
            <a:r>
              <a:rPr lang="en-IN" sz="2000" dirty="0"/>
              <a:t>Bias correction methods improve forecasts:</a:t>
            </a:r>
          </a:p>
          <a:p>
            <a:pPr marL="742950" lvl="1" indent="-285750">
              <a:buFont typeface="Arial" panose="020B0604020202020204" pitchFamily="34" charset="0"/>
              <a:buChar char="•"/>
            </a:pPr>
            <a:r>
              <a:rPr lang="en-IN" sz="2000" dirty="0"/>
              <a:t>EQM improves general rainfall amounts, but not extremes.</a:t>
            </a:r>
          </a:p>
          <a:p>
            <a:pPr marL="742950" lvl="1" indent="-285750">
              <a:buFont typeface="Arial" panose="020B0604020202020204" pitchFamily="34" charset="0"/>
              <a:buChar char="•"/>
            </a:pPr>
            <a:r>
              <a:rPr lang="en-IN" sz="2000" dirty="0"/>
              <a:t>PQM better captures higher rainfall intensities.</a:t>
            </a:r>
          </a:p>
          <a:p>
            <a:pPr marL="742950" lvl="1" indent="-285750">
              <a:buFont typeface="Arial" panose="020B0604020202020204" pitchFamily="34" charset="0"/>
              <a:buChar char="•"/>
            </a:pPr>
            <a:r>
              <a:rPr lang="en-IN" sz="2000" dirty="0"/>
              <a:t>GPQM gives the most realistic rainfall distribution and extremes.</a:t>
            </a:r>
          </a:p>
          <a:p>
            <a:pPr marL="285750" indent="-285750">
              <a:buFont typeface="Arial" panose="020B0604020202020204" pitchFamily="34" charset="0"/>
              <a:buChar char="•"/>
            </a:pPr>
            <a:r>
              <a:rPr lang="en-IN" sz="2000" dirty="0"/>
              <a:t>GPQM is the best-performing correction:</a:t>
            </a:r>
          </a:p>
          <a:p>
            <a:pPr marL="742950" lvl="1" indent="-285750">
              <a:buFont typeface="Arial" panose="020B0604020202020204" pitchFamily="34" charset="0"/>
              <a:buChar char="•"/>
            </a:pPr>
            <a:r>
              <a:rPr lang="en-IN" sz="2000" dirty="0"/>
              <a:t>Accurate intensity and distribution</a:t>
            </a:r>
          </a:p>
          <a:p>
            <a:pPr marL="742950" lvl="1" indent="-285750">
              <a:buFont typeface="Arial" panose="020B0604020202020204" pitchFamily="34" charset="0"/>
              <a:buChar char="•"/>
            </a:pPr>
            <a:r>
              <a:rPr lang="en-IN" sz="2000" dirty="0"/>
              <a:t>Reduces overestimation of heavy rainfall in high-rainfall regions.</a:t>
            </a:r>
          </a:p>
        </p:txBody>
      </p:sp>
    </p:spTree>
    <p:extLst>
      <p:ext uri="{BB962C8B-B14F-4D97-AF65-F5344CB8AC3E}">
        <p14:creationId xmlns:p14="http://schemas.microsoft.com/office/powerpoint/2010/main" val="2168217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D731D96A-4D2D-B8F4-B219-71A25F5C6A4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0DE5651-BBD9-1E6E-60EB-34DCB29BE7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7250" y="42862"/>
            <a:ext cx="4727367" cy="5057775"/>
          </a:xfrm>
          <a:prstGeom prst="rect">
            <a:avLst/>
          </a:prstGeom>
        </p:spPr>
      </p:pic>
      <p:sp>
        <p:nvSpPr>
          <p:cNvPr id="4" name="Google Shape;558;p76">
            <a:extLst>
              <a:ext uri="{FF2B5EF4-FFF2-40B4-BE49-F238E27FC236}">
                <a16:creationId xmlns:a16="http://schemas.microsoft.com/office/drawing/2014/main" id="{130BF1F9-1B5A-CE2D-007E-A7F07BA1A2A5}"/>
              </a:ext>
            </a:extLst>
          </p:cNvPr>
          <p:cNvSpPr txBox="1">
            <a:spLocks/>
          </p:cNvSpPr>
          <p:nvPr/>
        </p:nvSpPr>
        <p:spPr>
          <a:xfrm>
            <a:off x="0" y="1231434"/>
            <a:ext cx="3203044" cy="52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Julius Sans One"/>
              <a:buNone/>
              <a:defRPr sz="1800" b="1" i="0" u="none" strike="noStrike" cap="none">
                <a:solidFill>
                  <a:schemeClr val="lt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9pPr>
          </a:lstStyle>
          <a:p>
            <a:r>
              <a:rPr lang="en-IN" sz="3000" dirty="0">
                <a:solidFill>
                  <a:srgbClr val="383838"/>
                </a:solidFill>
                <a:latin typeface="Times New Roman" panose="02020603050405020304" pitchFamily="18" charset="0"/>
                <a:cs typeface="Times New Roman" panose="02020603050405020304" pitchFamily="18" charset="0"/>
              </a:rPr>
              <a:t>Spatial Bias of Rainfall </a:t>
            </a:r>
          </a:p>
        </p:txBody>
      </p:sp>
      <p:cxnSp>
        <p:nvCxnSpPr>
          <p:cNvPr id="5" name="Google Shape;559;p76">
            <a:extLst>
              <a:ext uri="{FF2B5EF4-FFF2-40B4-BE49-F238E27FC236}">
                <a16:creationId xmlns:a16="http://schemas.microsoft.com/office/drawing/2014/main" id="{71BB5306-3853-F0EA-1111-0C4625B856AA}"/>
              </a:ext>
            </a:extLst>
          </p:cNvPr>
          <p:cNvCxnSpPr/>
          <p:nvPr/>
        </p:nvCxnSpPr>
        <p:spPr>
          <a:xfrm>
            <a:off x="1277972" y="2276262"/>
            <a:ext cx="647100" cy="0"/>
          </a:xfrm>
          <a:prstGeom prst="straightConnector1">
            <a:avLst/>
          </a:prstGeom>
          <a:noFill/>
          <a:ln w="19050" cap="flat" cmpd="sng">
            <a:solidFill>
              <a:srgbClr val="383838"/>
            </a:solidFill>
            <a:prstDash val="solid"/>
            <a:round/>
            <a:headEnd type="none" w="med" len="med"/>
            <a:tailEnd type="none" w="med" len="med"/>
          </a:ln>
        </p:spPr>
      </p:cxnSp>
      <p:pic>
        <p:nvPicPr>
          <p:cNvPr id="6" name="Picture 5">
            <a:extLst>
              <a:ext uri="{FF2B5EF4-FFF2-40B4-BE49-F238E27FC236}">
                <a16:creationId xmlns:a16="http://schemas.microsoft.com/office/drawing/2014/main" id="{C80B616C-92C8-E99A-6EE2-53774C8CE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1156" y="132585"/>
            <a:ext cx="824244" cy="3789474"/>
          </a:xfrm>
          <a:prstGeom prst="rect">
            <a:avLst/>
          </a:prstGeom>
        </p:spPr>
      </p:pic>
      <p:sp>
        <p:nvSpPr>
          <p:cNvPr id="9" name="Google Shape;545;p74">
            <a:extLst>
              <a:ext uri="{FF2B5EF4-FFF2-40B4-BE49-F238E27FC236}">
                <a16:creationId xmlns:a16="http://schemas.microsoft.com/office/drawing/2014/main" id="{C491FF33-0B28-F401-69FC-030976F3C8DC}"/>
              </a:ext>
            </a:extLst>
          </p:cNvPr>
          <p:cNvSpPr/>
          <p:nvPr/>
        </p:nvSpPr>
        <p:spPr>
          <a:xfrm rot="3653553" flipH="1">
            <a:off x="946001" y="2940769"/>
            <a:ext cx="1051784" cy="1211947"/>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45;p74">
            <a:extLst>
              <a:ext uri="{FF2B5EF4-FFF2-40B4-BE49-F238E27FC236}">
                <a16:creationId xmlns:a16="http://schemas.microsoft.com/office/drawing/2014/main" id="{A148FEDC-5928-DC18-FCE1-343F12BC47E2}"/>
              </a:ext>
            </a:extLst>
          </p:cNvPr>
          <p:cNvSpPr/>
          <p:nvPr/>
        </p:nvSpPr>
        <p:spPr>
          <a:xfrm rot="6782688" flipH="1">
            <a:off x="1084514" y="3063427"/>
            <a:ext cx="1130953" cy="1127109"/>
          </a:xfrm>
          <a:prstGeom prst="rtTriangle">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558;p76">
            <a:extLst>
              <a:ext uri="{FF2B5EF4-FFF2-40B4-BE49-F238E27FC236}">
                <a16:creationId xmlns:a16="http://schemas.microsoft.com/office/drawing/2014/main" id="{69A999E6-A434-3EA8-EB33-1CC82D50B246}"/>
              </a:ext>
            </a:extLst>
          </p:cNvPr>
          <p:cNvSpPr txBox="1">
            <a:spLocks/>
          </p:cNvSpPr>
          <p:nvPr/>
        </p:nvSpPr>
        <p:spPr>
          <a:xfrm>
            <a:off x="627322" y="3223361"/>
            <a:ext cx="1347479" cy="52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700"/>
              <a:buFont typeface="Julius Sans One"/>
              <a:buNone/>
              <a:defRPr sz="3000" b="1" i="0" u="none" strike="noStrike" cap="none">
                <a:solidFill>
                  <a:schemeClr val="dk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r>
              <a:rPr lang="en-IN" sz="2000" dirty="0">
                <a:solidFill>
                  <a:srgbClr val="EEEEEE"/>
                </a:solidFill>
                <a:latin typeface="Times New Roman" panose="02020603050405020304" pitchFamily="18" charset="0"/>
                <a:cs typeface="Times New Roman" panose="02020603050405020304" pitchFamily="18" charset="0"/>
              </a:rPr>
              <a:t>Whole India</a:t>
            </a:r>
          </a:p>
        </p:txBody>
      </p:sp>
    </p:spTree>
    <p:extLst>
      <p:ext uri="{BB962C8B-B14F-4D97-AF65-F5344CB8AC3E}">
        <p14:creationId xmlns:p14="http://schemas.microsoft.com/office/powerpoint/2010/main" val="215087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0" fill="hold"/>
                                        <p:tgtEl>
                                          <p:spTgt spid="9"/>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D430E34F-B727-C247-17D5-36E767884DD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72CE46C-CD91-12F4-56D1-27FB819D5737}"/>
              </a:ext>
            </a:extLst>
          </p:cNvPr>
          <p:cNvPicPr>
            <a:picLocks noChangeAspect="1"/>
          </p:cNvPicPr>
          <p:nvPr/>
        </p:nvPicPr>
        <p:blipFill>
          <a:blip r:embed="rId3"/>
          <a:srcRect/>
          <a:stretch/>
        </p:blipFill>
        <p:spPr>
          <a:xfrm>
            <a:off x="3017250" y="166811"/>
            <a:ext cx="4727367" cy="4809877"/>
          </a:xfrm>
          <a:prstGeom prst="rect">
            <a:avLst/>
          </a:prstGeom>
        </p:spPr>
      </p:pic>
      <p:sp>
        <p:nvSpPr>
          <p:cNvPr id="4" name="Google Shape;558;p76">
            <a:extLst>
              <a:ext uri="{FF2B5EF4-FFF2-40B4-BE49-F238E27FC236}">
                <a16:creationId xmlns:a16="http://schemas.microsoft.com/office/drawing/2014/main" id="{224340D2-428A-F3C8-AD6E-458EA7829ACC}"/>
              </a:ext>
            </a:extLst>
          </p:cNvPr>
          <p:cNvSpPr txBox="1">
            <a:spLocks/>
          </p:cNvSpPr>
          <p:nvPr/>
        </p:nvSpPr>
        <p:spPr>
          <a:xfrm>
            <a:off x="0" y="1231434"/>
            <a:ext cx="3203044" cy="52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Julius Sans One"/>
              <a:buNone/>
              <a:defRPr sz="1800" b="1" i="0" u="none" strike="noStrike" cap="none">
                <a:solidFill>
                  <a:schemeClr val="lt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9pPr>
          </a:lstStyle>
          <a:p>
            <a:r>
              <a:rPr lang="en-IN" sz="3000" dirty="0">
                <a:solidFill>
                  <a:srgbClr val="383838"/>
                </a:solidFill>
                <a:latin typeface="Times New Roman" panose="02020603050405020304" pitchFamily="18" charset="0"/>
                <a:cs typeface="Times New Roman" panose="02020603050405020304" pitchFamily="18" charset="0"/>
              </a:rPr>
              <a:t>Spatial Bias of Rainfall </a:t>
            </a:r>
          </a:p>
        </p:txBody>
      </p:sp>
      <p:cxnSp>
        <p:nvCxnSpPr>
          <p:cNvPr id="5" name="Google Shape;559;p76">
            <a:extLst>
              <a:ext uri="{FF2B5EF4-FFF2-40B4-BE49-F238E27FC236}">
                <a16:creationId xmlns:a16="http://schemas.microsoft.com/office/drawing/2014/main" id="{2F917948-FF31-0A88-0FC3-ACA53396B532}"/>
              </a:ext>
            </a:extLst>
          </p:cNvPr>
          <p:cNvCxnSpPr/>
          <p:nvPr/>
        </p:nvCxnSpPr>
        <p:spPr>
          <a:xfrm>
            <a:off x="1277972" y="2276262"/>
            <a:ext cx="647100" cy="0"/>
          </a:xfrm>
          <a:prstGeom prst="straightConnector1">
            <a:avLst/>
          </a:prstGeom>
          <a:noFill/>
          <a:ln w="19050" cap="flat" cmpd="sng">
            <a:solidFill>
              <a:srgbClr val="383838"/>
            </a:solidFill>
            <a:prstDash val="solid"/>
            <a:round/>
            <a:headEnd type="none" w="med" len="med"/>
            <a:tailEnd type="none" w="med" len="med"/>
          </a:ln>
        </p:spPr>
      </p:cxnSp>
      <p:pic>
        <p:nvPicPr>
          <p:cNvPr id="6" name="Picture 5">
            <a:extLst>
              <a:ext uri="{FF2B5EF4-FFF2-40B4-BE49-F238E27FC236}">
                <a16:creationId xmlns:a16="http://schemas.microsoft.com/office/drawing/2014/main" id="{A63DB575-F2B2-211E-6A75-75CD55238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1156" y="132585"/>
            <a:ext cx="824244" cy="3789474"/>
          </a:xfrm>
          <a:prstGeom prst="rect">
            <a:avLst/>
          </a:prstGeom>
        </p:spPr>
      </p:pic>
      <p:sp>
        <p:nvSpPr>
          <p:cNvPr id="2" name="Google Shape;545;p74">
            <a:extLst>
              <a:ext uri="{FF2B5EF4-FFF2-40B4-BE49-F238E27FC236}">
                <a16:creationId xmlns:a16="http://schemas.microsoft.com/office/drawing/2014/main" id="{AF6A6D6F-A067-1E23-E197-C3C1CDF57B4F}"/>
              </a:ext>
            </a:extLst>
          </p:cNvPr>
          <p:cNvSpPr/>
          <p:nvPr/>
        </p:nvSpPr>
        <p:spPr>
          <a:xfrm rot="3653553" flipH="1">
            <a:off x="922911" y="2955090"/>
            <a:ext cx="1051784" cy="1211947"/>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45;p74">
            <a:extLst>
              <a:ext uri="{FF2B5EF4-FFF2-40B4-BE49-F238E27FC236}">
                <a16:creationId xmlns:a16="http://schemas.microsoft.com/office/drawing/2014/main" id="{2CBB251B-491F-CF95-4A5B-C6D8AFD25F49}"/>
              </a:ext>
            </a:extLst>
          </p:cNvPr>
          <p:cNvSpPr/>
          <p:nvPr/>
        </p:nvSpPr>
        <p:spPr>
          <a:xfrm rot="6782688" flipH="1">
            <a:off x="1061424" y="3077748"/>
            <a:ext cx="1130953" cy="1127109"/>
          </a:xfrm>
          <a:prstGeom prst="rtTriangle">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58;p76">
            <a:extLst>
              <a:ext uri="{FF2B5EF4-FFF2-40B4-BE49-F238E27FC236}">
                <a16:creationId xmlns:a16="http://schemas.microsoft.com/office/drawing/2014/main" id="{1291A489-FE16-8866-C96E-360705486CAD}"/>
              </a:ext>
            </a:extLst>
          </p:cNvPr>
          <p:cNvSpPr txBox="1">
            <a:spLocks/>
          </p:cNvSpPr>
          <p:nvPr/>
        </p:nvSpPr>
        <p:spPr>
          <a:xfrm>
            <a:off x="604232" y="3237682"/>
            <a:ext cx="1347479" cy="52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700"/>
              <a:buFont typeface="Julius Sans One"/>
              <a:buNone/>
              <a:defRPr sz="3000" b="1" i="0" u="none" strike="noStrike" cap="none">
                <a:solidFill>
                  <a:schemeClr val="dk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r>
              <a:rPr lang="en-IN" sz="2000" dirty="0">
                <a:solidFill>
                  <a:srgbClr val="EEEEEE"/>
                </a:solidFill>
                <a:latin typeface="Times New Roman" panose="02020603050405020304" pitchFamily="18" charset="0"/>
                <a:cs typeface="Times New Roman" panose="02020603050405020304" pitchFamily="18" charset="0"/>
              </a:rPr>
              <a:t>NE</a:t>
            </a:r>
          </a:p>
          <a:p>
            <a:r>
              <a:rPr lang="en-IN" sz="2000" dirty="0">
                <a:solidFill>
                  <a:srgbClr val="EEEEEE"/>
                </a:solidFill>
                <a:latin typeface="Times New Roman" panose="02020603050405020304" pitchFamily="18" charset="0"/>
                <a:cs typeface="Times New Roman" panose="02020603050405020304" pitchFamily="18" charset="0"/>
              </a:rPr>
              <a:t> India</a:t>
            </a:r>
          </a:p>
        </p:txBody>
      </p:sp>
    </p:spTree>
    <p:extLst>
      <p:ext uri="{BB962C8B-B14F-4D97-AF65-F5344CB8AC3E}">
        <p14:creationId xmlns:p14="http://schemas.microsoft.com/office/powerpoint/2010/main" val="59622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0" fill="hold"/>
                                        <p:tgtEl>
                                          <p:spTgt spid="2"/>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8" name="Google Shape;522;p72">
            <a:extLst>
              <a:ext uri="{FF2B5EF4-FFF2-40B4-BE49-F238E27FC236}">
                <a16:creationId xmlns:a16="http://schemas.microsoft.com/office/drawing/2014/main" id="{F551D4EF-2CB6-F051-B134-3570FA81B50D}"/>
              </a:ext>
            </a:extLst>
          </p:cNvPr>
          <p:cNvSpPr txBox="1">
            <a:spLocks noGrp="1"/>
          </p:cNvSpPr>
          <p:nvPr>
            <p:ph type="title"/>
          </p:nvPr>
        </p:nvSpPr>
        <p:spPr>
          <a:xfrm>
            <a:off x="2021431" y="1351984"/>
            <a:ext cx="5818908"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sp>
        <p:nvSpPr>
          <p:cNvPr id="9" name="Google Shape;523;p72">
            <a:extLst>
              <a:ext uri="{FF2B5EF4-FFF2-40B4-BE49-F238E27FC236}">
                <a16:creationId xmlns:a16="http://schemas.microsoft.com/office/drawing/2014/main" id="{C97EAE50-FD73-D4FE-D12B-383BDC6A6EAF}"/>
              </a:ext>
            </a:extLst>
          </p:cNvPr>
          <p:cNvSpPr txBox="1">
            <a:spLocks/>
          </p:cNvSpPr>
          <p:nvPr/>
        </p:nvSpPr>
        <p:spPr>
          <a:xfrm>
            <a:off x="-1035869" y="1257883"/>
            <a:ext cx="3057300" cy="862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11500" b="1" dirty="0">
                <a:solidFill>
                  <a:srgbClr val="EEEEEE"/>
                </a:solidFill>
                <a:latin typeface="Times New Roman" panose="02020603050405020304" pitchFamily="18" charset="0"/>
                <a:cs typeface="Times New Roman" panose="02020603050405020304" pitchFamily="18" charset="0"/>
              </a:rPr>
              <a:t>01</a:t>
            </a:r>
            <a:endParaRPr lang="en" b="1" dirty="0">
              <a:solidFill>
                <a:srgbClr val="EEEEEE"/>
              </a:solidFill>
              <a:latin typeface="Times New Roman" panose="02020603050405020304" pitchFamily="18" charset="0"/>
              <a:cs typeface="Times New Roman" panose="02020603050405020304" pitchFamily="18" charset="0"/>
            </a:endParaRPr>
          </a:p>
        </p:txBody>
      </p:sp>
      <p:sp>
        <p:nvSpPr>
          <p:cNvPr id="10" name="Google Shape;524;p72">
            <a:extLst>
              <a:ext uri="{FF2B5EF4-FFF2-40B4-BE49-F238E27FC236}">
                <a16:creationId xmlns:a16="http://schemas.microsoft.com/office/drawing/2014/main" id="{184F7424-5F52-9391-6A7A-2850E4DF1404}"/>
              </a:ext>
            </a:extLst>
          </p:cNvPr>
          <p:cNvSpPr txBox="1">
            <a:spLocks/>
          </p:cNvSpPr>
          <p:nvPr/>
        </p:nvSpPr>
        <p:spPr>
          <a:xfrm>
            <a:off x="2410715" y="2362897"/>
            <a:ext cx="5429624" cy="52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rgbClr val="000000"/>
              </a:buClr>
              <a:buSzPts val="1500"/>
              <a:buFont typeface="Montserrat"/>
              <a:buChar char="●"/>
              <a:defRPr sz="1400" b="0" i="0" u="none" strike="noStrike" cap="none">
                <a:solidFill>
                  <a:schemeClr val="lt1"/>
                </a:solidFill>
                <a:latin typeface="Didact Gothic"/>
                <a:ea typeface="Didact Gothic"/>
                <a:cs typeface="Didact Gothic"/>
                <a:sym typeface="Didact Gothic"/>
              </a:defRPr>
            </a:lvl1pPr>
            <a:lvl2pPr marL="914400" marR="0" lvl="1" indent="-298450" algn="l" rtl="0">
              <a:lnSpc>
                <a:spcPct val="115000"/>
              </a:lnSpc>
              <a:spcBef>
                <a:spcPts val="0"/>
              </a:spcBef>
              <a:spcAft>
                <a:spcPts val="0"/>
              </a:spcAft>
              <a:buClr>
                <a:srgbClr val="000000"/>
              </a:buClr>
              <a:buSzPts val="1100"/>
              <a:buFont typeface="Montserrat"/>
              <a:buChar char="○"/>
              <a:defRPr sz="1400" b="0" i="0" u="none" strike="noStrike" cap="none">
                <a:solidFill>
                  <a:schemeClr val="lt1"/>
                </a:solidFill>
                <a:latin typeface="Didact Gothic"/>
                <a:ea typeface="Didact Gothic"/>
                <a:cs typeface="Didact Gothic"/>
                <a:sym typeface="Didact Gothic"/>
              </a:defRPr>
            </a:lvl2pPr>
            <a:lvl3pPr marL="1371600" marR="0" lvl="2" indent="-298450" algn="l" rtl="0">
              <a:lnSpc>
                <a:spcPct val="115000"/>
              </a:lnSpc>
              <a:spcBef>
                <a:spcPts val="1600"/>
              </a:spcBef>
              <a:spcAft>
                <a:spcPts val="0"/>
              </a:spcAft>
              <a:buClr>
                <a:srgbClr val="000000"/>
              </a:buClr>
              <a:buSzPts val="1100"/>
              <a:buFont typeface="Montserrat"/>
              <a:buChar char="■"/>
              <a:defRPr sz="1400" b="0" i="0" u="none" strike="noStrike" cap="none">
                <a:solidFill>
                  <a:schemeClr val="lt1"/>
                </a:solidFill>
                <a:latin typeface="Didact Gothic"/>
                <a:ea typeface="Didact Gothic"/>
                <a:cs typeface="Didact Gothic"/>
                <a:sym typeface="Didact Gothic"/>
              </a:defRPr>
            </a:lvl3pPr>
            <a:lvl4pPr marL="1828800" marR="0" lvl="3" indent="-298450" algn="l" rtl="0">
              <a:lnSpc>
                <a:spcPct val="115000"/>
              </a:lnSpc>
              <a:spcBef>
                <a:spcPts val="1600"/>
              </a:spcBef>
              <a:spcAft>
                <a:spcPts val="0"/>
              </a:spcAft>
              <a:buClr>
                <a:srgbClr val="000000"/>
              </a:buClr>
              <a:buSzPts val="1100"/>
              <a:buFont typeface="Montserrat"/>
              <a:buChar char="●"/>
              <a:defRPr sz="1400" b="0" i="0" u="none" strike="noStrike" cap="none">
                <a:solidFill>
                  <a:schemeClr val="lt1"/>
                </a:solidFill>
                <a:latin typeface="Didact Gothic"/>
                <a:ea typeface="Didact Gothic"/>
                <a:cs typeface="Didact Gothic"/>
                <a:sym typeface="Didact Gothic"/>
              </a:defRPr>
            </a:lvl4pPr>
            <a:lvl5pPr marL="2286000" marR="0" lvl="4" indent="-298450" algn="l" rtl="0">
              <a:lnSpc>
                <a:spcPct val="115000"/>
              </a:lnSpc>
              <a:spcBef>
                <a:spcPts val="1600"/>
              </a:spcBef>
              <a:spcAft>
                <a:spcPts val="0"/>
              </a:spcAft>
              <a:buClr>
                <a:srgbClr val="000000"/>
              </a:buClr>
              <a:buSzPts val="1100"/>
              <a:buFont typeface="Montserrat"/>
              <a:buChar char="○"/>
              <a:defRPr sz="1400" b="0" i="0" u="none" strike="noStrike" cap="none">
                <a:solidFill>
                  <a:schemeClr val="lt1"/>
                </a:solidFill>
                <a:latin typeface="Didact Gothic"/>
                <a:ea typeface="Didact Gothic"/>
                <a:cs typeface="Didact Gothic"/>
                <a:sym typeface="Didact Gothic"/>
              </a:defRPr>
            </a:lvl5pPr>
            <a:lvl6pPr marL="2743200" marR="0" lvl="5" indent="-298450" algn="l" rtl="0">
              <a:lnSpc>
                <a:spcPct val="115000"/>
              </a:lnSpc>
              <a:spcBef>
                <a:spcPts val="1600"/>
              </a:spcBef>
              <a:spcAft>
                <a:spcPts val="0"/>
              </a:spcAft>
              <a:buClr>
                <a:srgbClr val="000000"/>
              </a:buClr>
              <a:buSzPts val="1100"/>
              <a:buFont typeface="Montserrat"/>
              <a:buChar char="■"/>
              <a:defRPr sz="1400" b="0" i="0" u="none" strike="noStrike" cap="none">
                <a:solidFill>
                  <a:schemeClr val="lt1"/>
                </a:solidFill>
                <a:latin typeface="Didact Gothic"/>
                <a:ea typeface="Didact Gothic"/>
                <a:cs typeface="Didact Gothic"/>
                <a:sym typeface="Didact Gothic"/>
              </a:defRPr>
            </a:lvl6pPr>
            <a:lvl7pPr marL="3200400" marR="0" lvl="6" indent="-298450" algn="l" rtl="0">
              <a:lnSpc>
                <a:spcPct val="115000"/>
              </a:lnSpc>
              <a:spcBef>
                <a:spcPts val="1600"/>
              </a:spcBef>
              <a:spcAft>
                <a:spcPts val="0"/>
              </a:spcAft>
              <a:buClr>
                <a:srgbClr val="000000"/>
              </a:buClr>
              <a:buSzPts val="1100"/>
              <a:buFont typeface="Montserrat"/>
              <a:buChar char="●"/>
              <a:defRPr sz="1400" b="0" i="0" u="none" strike="noStrike" cap="none">
                <a:solidFill>
                  <a:schemeClr val="lt1"/>
                </a:solidFill>
                <a:latin typeface="Didact Gothic"/>
                <a:ea typeface="Didact Gothic"/>
                <a:cs typeface="Didact Gothic"/>
                <a:sym typeface="Didact Gothic"/>
              </a:defRPr>
            </a:lvl7pPr>
            <a:lvl8pPr marL="3657600" marR="0" lvl="7" indent="-298450" algn="l" rtl="0">
              <a:lnSpc>
                <a:spcPct val="115000"/>
              </a:lnSpc>
              <a:spcBef>
                <a:spcPts val="1600"/>
              </a:spcBef>
              <a:spcAft>
                <a:spcPts val="0"/>
              </a:spcAft>
              <a:buClr>
                <a:srgbClr val="000000"/>
              </a:buClr>
              <a:buSzPts val="1100"/>
              <a:buFont typeface="Montserrat"/>
              <a:buChar char="○"/>
              <a:defRPr sz="1400" b="0" i="0" u="none" strike="noStrike" cap="none">
                <a:solidFill>
                  <a:schemeClr val="lt1"/>
                </a:solidFill>
                <a:latin typeface="Didact Gothic"/>
                <a:ea typeface="Didact Gothic"/>
                <a:cs typeface="Didact Gothic"/>
                <a:sym typeface="Didact Gothic"/>
              </a:defRPr>
            </a:lvl8pPr>
            <a:lvl9pPr marL="4114800" marR="0" lvl="8" indent="-298450" algn="l" rtl="0">
              <a:lnSpc>
                <a:spcPct val="115000"/>
              </a:lnSpc>
              <a:spcBef>
                <a:spcPts val="1600"/>
              </a:spcBef>
              <a:spcAft>
                <a:spcPts val="1600"/>
              </a:spcAft>
              <a:buClr>
                <a:srgbClr val="000000"/>
              </a:buClr>
              <a:buSzPts val="1100"/>
              <a:buFont typeface="Montserrat"/>
              <a:buChar char="■"/>
              <a:defRPr sz="1400" b="0" i="0" u="none" strike="noStrike" cap="none">
                <a:solidFill>
                  <a:schemeClr val="lt1"/>
                </a:solidFill>
                <a:latin typeface="Didact Gothic"/>
                <a:ea typeface="Didact Gothic"/>
                <a:cs typeface="Didact Gothic"/>
                <a:sym typeface="Didact Gothic"/>
              </a:defRPr>
            </a:lvl9pPr>
          </a:lstStyle>
          <a:p>
            <a:pPr marL="0" indent="0" algn="r">
              <a:buFont typeface="Montserrat"/>
              <a:buNone/>
            </a:pPr>
            <a:r>
              <a:rPr lang="en-IN" sz="2000" b="1" dirty="0">
                <a:latin typeface="Times New Roman" panose="02020603050405020304" pitchFamily="18" charset="0"/>
                <a:cs typeface="Times New Roman" panose="02020603050405020304" pitchFamily="18" charset="0"/>
              </a:rPr>
              <a:t>Downscaling ? Dynamic?? Statistical???</a:t>
            </a:r>
          </a:p>
        </p:txBody>
      </p:sp>
      <p:cxnSp>
        <p:nvCxnSpPr>
          <p:cNvPr id="11" name="Google Shape;525;p72">
            <a:extLst>
              <a:ext uri="{FF2B5EF4-FFF2-40B4-BE49-F238E27FC236}">
                <a16:creationId xmlns:a16="http://schemas.microsoft.com/office/drawing/2014/main" id="{C2A0F8C1-DF65-4B89-6713-B18E8D7A2B31}"/>
              </a:ext>
            </a:extLst>
          </p:cNvPr>
          <p:cNvCxnSpPr/>
          <p:nvPr/>
        </p:nvCxnSpPr>
        <p:spPr>
          <a:xfrm>
            <a:off x="5928957" y="2887297"/>
            <a:ext cx="647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5">
          <a:extLst>
            <a:ext uri="{FF2B5EF4-FFF2-40B4-BE49-F238E27FC236}">
              <a16:creationId xmlns:a16="http://schemas.microsoft.com/office/drawing/2014/main" id="{1761EE49-8A7F-57C0-9571-65F5D18E60E7}"/>
            </a:ext>
          </a:extLst>
        </p:cNvPr>
        <p:cNvGrpSpPr/>
        <p:nvPr/>
      </p:nvGrpSpPr>
      <p:grpSpPr>
        <a:xfrm>
          <a:off x="0" y="0"/>
          <a:ext cx="0" cy="0"/>
          <a:chOff x="0" y="0"/>
          <a:chExt cx="0" cy="0"/>
        </a:xfrm>
      </p:grpSpPr>
      <p:cxnSp>
        <p:nvCxnSpPr>
          <p:cNvPr id="7" name="Google Shape;588;p78">
            <a:extLst>
              <a:ext uri="{FF2B5EF4-FFF2-40B4-BE49-F238E27FC236}">
                <a16:creationId xmlns:a16="http://schemas.microsoft.com/office/drawing/2014/main" id="{9E0C8080-DEFB-0920-4024-D9B4F140CB42}"/>
              </a:ext>
            </a:extLst>
          </p:cNvPr>
          <p:cNvCxnSpPr/>
          <p:nvPr/>
        </p:nvCxnSpPr>
        <p:spPr>
          <a:xfrm>
            <a:off x="4147174" y="764852"/>
            <a:ext cx="647100" cy="0"/>
          </a:xfrm>
          <a:prstGeom prst="straightConnector1">
            <a:avLst/>
          </a:prstGeom>
          <a:noFill/>
          <a:ln w="19050" cap="flat" cmpd="sng">
            <a:solidFill>
              <a:schemeClr val="dk1"/>
            </a:solidFill>
            <a:prstDash val="solid"/>
            <a:round/>
            <a:headEnd type="none" w="med" len="med"/>
            <a:tailEnd type="none" w="med" len="med"/>
          </a:ln>
        </p:spPr>
      </p:cxnSp>
      <p:graphicFrame>
        <p:nvGraphicFramePr>
          <p:cNvPr id="2" name="Table 1">
            <a:extLst>
              <a:ext uri="{FF2B5EF4-FFF2-40B4-BE49-F238E27FC236}">
                <a16:creationId xmlns:a16="http://schemas.microsoft.com/office/drawing/2014/main" id="{81CCCB8F-201C-74C7-24C6-1D079EA769A3}"/>
              </a:ext>
            </a:extLst>
          </p:cNvPr>
          <p:cNvGraphicFramePr>
            <a:graphicFrameLocks noGrp="1"/>
          </p:cNvGraphicFramePr>
          <p:nvPr>
            <p:extLst>
              <p:ext uri="{D42A27DB-BD31-4B8C-83A1-F6EECF244321}">
                <p14:modId xmlns:p14="http://schemas.microsoft.com/office/powerpoint/2010/main" val="296284207"/>
              </p:ext>
            </p:extLst>
          </p:nvPr>
        </p:nvGraphicFramePr>
        <p:xfrm>
          <a:off x="1064676" y="958216"/>
          <a:ext cx="7014648" cy="3227068"/>
        </p:xfrm>
        <a:graphic>
          <a:graphicData uri="http://schemas.openxmlformats.org/drawingml/2006/table">
            <a:tbl>
              <a:tblPr>
                <a:tableStyleId>{E269D01E-BC32-4049-B463-5C60D7B0CCD2}</a:tableStyleId>
              </a:tblPr>
              <a:tblGrid>
                <a:gridCol w="1753662">
                  <a:extLst>
                    <a:ext uri="{9D8B030D-6E8A-4147-A177-3AD203B41FA5}">
                      <a16:colId xmlns:a16="http://schemas.microsoft.com/office/drawing/2014/main" val="3174052206"/>
                    </a:ext>
                  </a:extLst>
                </a:gridCol>
                <a:gridCol w="1900337">
                  <a:extLst>
                    <a:ext uri="{9D8B030D-6E8A-4147-A177-3AD203B41FA5}">
                      <a16:colId xmlns:a16="http://schemas.microsoft.com/office/drawing/2014/main" val="4246073216"/>
                    </a:ext>
                  </a:extLst>
                </a:gridCol>
                <a:gridCol w="1643935">
                  <a:extLst>
                    <a:ext uri="{9D8B030D-6E8A-4147-A177-3AD203B41FA5}">
                      <a16:colId xmlns:a16="http://schemas.microsoft.com/office/drawing/2014/main" val="3769906432"/>
                    </a:ext>
                  </a:extLst>
                </a:gridCol>
                <a:gridCol w="1716714">
                  <a:extLst>
                    <a:ext uri="{9D8B030D-6E8A-4147-A177-3AD203B41FA5}">
                      <a16:colId xmlns:a16="http://schemas.microsoft.com/office/drawing/2014/main" val="3511704502"/>
                    </a:ext>
                  </a:extLst>
                </a:gridCol>
              </a:tblGrid>
              <a:tr h="366712">
                <a:tc>
                  <a:txBody>
                    <a:bodyPr/>
                    <a:lstStyle/>
                    <a:p>
                      <a:pPr algn="ctr"/>
                      <a:r>
                        <a:rPr lang="en-IN" b="1" dirty="0">
                          <a:solidFill>
                            <a:schemeClr val="tx1"/>
                          </a:solidFill>
                        </a:rPr>
                        <a:t>Region</a:t>
                      </a:r>
                      <a:endParaRPr lang="en-IN" dirty="0">
                        <a:solidFill>
                          <a:schemeClr val="tx1"/>
                        </a:solidFill>
                      </a:endParaRPr>
                    </a:p>
                  </a:txBody>
                  <a:tcPr anchor="ctr"/>
                </a:tc>
                <a:tc>
                  <a:txBody>
                    <a:bodyPr/>
                    <a:lstStyle/>
                    <a:p>
                      <a:pPr algn="ctr"/>
                      <a:r>
                        <a:rPr lang="en-IN" b="1" dirty="0">
                          <a:solidFill>
                            <a:schemeClr val="tx1"/>
                          </a:solidFill>
                        </a:rPr>
                        <a:t>EQM Fixes</a:t>
                      </a:r>
                      <a:endParaRPr lang="en-IN" dirty="0">
                        <a:solidFill>
                          <a:schemeClr val="tx1"/>
                        </a:solidFill>
                      </a:endParaRPr>
                    </a:p>
                  </a:txBody>
                  <a:tcPr anchor="ctr"/>
                </a:tc>
                <a:tc>
                  <a:txBody>
                    <a:bodyPr/>
                    <a:lstStyle/>
                    <a:p>
                      <a:pPr algn="ctr"/>
                      <a:r>
                        <a:rPr lang="en-IN" b="1" dirty="0">
                          <a:solidFill>
                            <a:schemeClr val="tx1"/>
                          </a:solidFill>
                        </a:rPr>
                        <a:t>PQM Fixes</a:t>
                      </a:r>
                      <a:endParaRPr lang="en-IN" dirty="0">
                        <a:solidFill>
                          <a:schemeClr val="tx1"/>
                        </a:solidFill>
                      </a:endParaRPr>
                    </a:p>
                  </a:txBody>
                  <a:tcPr anchor="ctr"/>
                </a:tc>
                <a:tc>
                  <a:txBody>
                    <a:bodyPr/>
                    <a:lstStyle/>
                    <a:p>
                      <a:pPr algn="ctr"/>
                      <a:r>
                        <a:rPr lang="en-IN" b="1" dirty="0">
                          <a:solidFill>
                            <a:schemeClr val="tx1"/>
                          </a:solidFill>
                        </a:rPr>
                        <a:t>GPQM Fixes </a:t>
                      </a:r>
                      <a:endParaRPr lang="en-IN" dirty="0">
                        <a:solidFill>
                          <a:schemeClr val="tx1"/>
                        </a:solidFill>
                      </a:endParaRPr>
                    </a:p>
                  </a:txBody>
                  <a:tcPr anchor="ctr"/>
                </a:tc>
                <a:extLst>
                  <a:ext uri="{0D108BD9-81ED-4DB2-BD59-A6C34878D82A}">
                    <a16:rowId xmlns:a16="http://schemas.microsoft.com/office/drawing/2014/main" val="1453100468"/>
                  </a:ext>
                </a:extLst>
              </a:tr>
              <a:tr h="623411">
                <a:tc>
                  <a:txBody>
                    <a:bodyPr/>
                    <a:lstStyle/>
                    <a:p>
                      <a:r>
                        <a:rPr lang="en-IN" b="1" dirty="0">
                          <a:solidFill>
                            <a:schemeClr val="tx1"/>
                          </a:solidFill>
                        </a:rPr>
                        <a:t>Western Ghats</a:t>
                      </a:r>
                      <a:endParaRPr lang="en-IN" dirty="0">
                        <a:solidFill>
                          <a:schemeClr val="tx1"/>
                        </a:solidFill>
                      </a:endParaRPr>
                    </a:p>
                  </a:txBody>
                  <a:tcPr anchor="ctr">
                    <a:solidFill>
                      <a:schemeClr val="bg1">
                        <a:lumMod val="95000"/>
                      </a:schemeClr>
                    </a:solidFill>
                  </a:tcPr>
                </a:tc>
                <a:tc>
                  <a:txBody>
                    <a:bodyPr/>
                    <a:lstStyle/>
                    <a:p>
                      <a:r>
                        <a:rPr lang="en-IN" dirty="0">
                          <a:solidFill>
                            <a:schemeClr val="tx1"/>
                          </a:solidFill>
                        </a:rPr>
                        <a:t>Slight improvement</a:t>
                      </a:r>
                    </a:p>
                  </a:txBody>
                  <a:tcPr anchor="ctr">
                    <a:solidFill>
                      <a:schemeClr val="bg1">
                        <a:lumMod val="95000"/>
                      </a:schemeClr>
                    </a:solidFill>
                  </a:tcPr>
                </a:tc>
                <a:tc>
                  <a:txBody>
                    <a:bodyPr/>
                    <a:lstStyle/>
                    <a:p>
                      <a:r>
                        <a:rPr lang="en-IN" dirty="0">
                          <a:solidFill>
                            <a:schemeClr val="tx1"/>
                          </a:solidFill>
                        </a:rPr>
                        <a:t>Some correction</a:t>
                      </a:r>
                    </a:p>
                  </a:txBody>
                  <a:tcPr anchor="ctr">
                    <a:solidFill>
                      <a:schemeClr val="bg1">
                        <a:lumMod val="95000"/>
                      </a:schemeClr>
                    </a:solidFill>
                  </a:tcPr>
                </a:tc>
                <a:tc>
                  <a:txBody>
                    <a:bodyPr/>
                    <a:lstStyle/>
                    <a:p>
                      <a:r>
                        <a:rPr lang="en-IN" b="1" dirty="0">
                          <a:solidFill>
                            <a:schemeClr val="tx1"/>
                          </a:solidFill>
                        </a:rPr>
                        <a:t>Best correction</a:t>
                      </a:r>
                      <a:endParaRPr lang="en-IN" dirty="0">
                        <a:solidFill>
                          <a:schemeClr val="tx1"/>
                        </a:solidFill>
                      </a:endParaRPr>
                    </a:p>
                  </a:txBody>
                  <a:tcPr anchor="ctr">
                    <a:solidFill>
                      <a:schemeClr val="bg1">
                        <a:lumMod val="95000"/>
                      </a:schemeClr>
                    </a:solidFill>
                  </a:tcPr>
                </a:tc>
                <a:extLst>
                  <a:ext uri="{0D108BD9-81ED-4DB2-BD59-A6C34878D82A}">
                    <a16:rowId xmlns:a16="http://schemas.microsoft.com/office/drawing/2014/main" val="1243176829"/>
                  </a:ext>
                </a:extLst>
              </a:tr>
              <a:tr h="623411">
                <a:tc>
                  <a:txBody>
                    <a:bodyPr/>
                    <a:lstStyle/>
                    <a:p>
                      <a:r>
                        <a:rPr lang="en-IN" b="1" dirty="0">
                          <a:solidFill>
                            <a:schemeClr val="tx1"/>
                          </a:solidFill>
                        </a:rPr>
                        <a:t>Northeast India</a:t>
                      </a:r>
                      <a:endParaRPr lang="en-IN" dirty="0">
                        <a:solidFill>
                          <a:schemeClr val="tx1"/>
                        </a:solidFill>
                      </a:endParaRPr>
                    </a:p>
                  </a:txBody>
                  <a:tcPr anchor="ctr">
                    <a:solidFill>
                      <a:schemeClr val="bg1">
                        <a:lumMod val="95000"/>
                      </a:schemeClr>
                    </a:solidFill>
                  </a:tcPr>
                </a:tc>
                <a:tc>
                  <a:txBody>
                    <a:bodyPr/>
                    <a:lstStyle/>
                    <a:p>
                      <a:r>
                        <a:rPr lang="en-IN" dirty="0">
                          <a:solidFill>
                            <a:schemeClr val="tx1"/>
                          </a:solidFill>
                        </a:rPr>
                        <a:t>Good improvement </a:t>
                      </a:r>
                    </a:p>
                  </a:txBody>
                  <a:tcPr anchor="ctr">
                    <a:solidFill>
                      <a:schemeClr val="bg1">
                        <a:lumMod val="95000"/>
                      </a:schemeClr>
                    </a:solidFill>
                  </a:tcPr>
                </a:tc>
                <a:tc>
                  <a:txBody>
                    <a:bodyPr/>
                    <a:lstStyle/>
                    <a:p>
                      <a:r>
                        <a:rPr lang="en-IN" dirty="0">
                          <a:solidFill>
                            <a:schemeClr val="tx1"/>
                          </a:solidFill>
                        </a:rPr>
                        <a:t>Better than EQM </a:t>
                      </a:r>
                    </a:p>
                  </a:txBody>
                  <a:tcPr anchor="ctr">
                    <a:solidFill>
                      <a:schemeClr val="bg1">
                        <a:lumMod val="95000"/>
                      </a:schemeClr>
                    </a:solidFill>
                  </a:tcPr>
                </a:tc>
                <a:tc>
                  <a:txBody>
                    <a:bodyPr/>
                    <a:lstStyle/>
                    <a:p>
                      <a:r>
                        <a:rPr lang="en-IN" b="1" dirty="0">
                          <a:solidFill>
                            <a:schemeClr val="tx1"/>
                          </a:solidFill>
                        </a:rPr>
                        <a:t>Best correction</a:t>
                      </a:r>
                      <a:endParaRPr lang="en-IN" dirty="0">
                        <a:solidFill>
                          <a:schemeClr val="tx1"/>
                        </a:solidFill>
                      </a:endParaRPr>
                    </a:p>
                  </a:txBody>
                  <a:tcPr anchor="ctr">
                    <a:solidFill>
                      <a:schemeClr val="bg1">
                        <a:lumMod val="95000"/>
                      </a:schemeClr>
                    </a:solidFill>
                  </a:tcPr>
                </a:tc>
                <a:extLst>
                  <a:ext uri="{0D108BD9-81ED-4DB2-BD59-A6C34878D82A}">
                    <a16:rowId xmlns:a16="http://schemas.microsoft.com/office/drawing/2014/main" val="4015743076"/>
                  </a:ext>
                </a:extLst>
              </a:tr>
              <a:tr h="366712">
                <a:tc>
                  <a:txBody>
                    <a:bodyPr/>
                    <a:lstStyle/>
                    <a:p>
                      <a:r>
                        <a:rPr lang="en-IN" b="1" dirty="0">
                          <a:solidFill>
                            <a:schemeClr val="tx1"/>
                          </a:solidFill>
                        </a:rPr>
                        <a:t>Central India</a:t>
                      </a:r>
                      <a:endParaRPr lang="en-IN" dirty="0">
                        <a:solidFill>
                          <a:schemeClr val="tx1"/>
                        </a:solidFill>
                      </a:endParaRPr>
                    </a:p>
                  </a:txBody>
                  <a:tcPr anchor="ctr">
                    <a:solidFill>
                      <a:schemeClr val="bg1">
                        <a:lumMod val="95000"/>
                      </a:schemeClr>
                    </a:solidFill>
                  </a:tcPr>
                </a:tc>
                <a:tc>
                  <a:txBody>
                    <a:bodyPr/>
                    <a:lstStyle/>
                    <a:p>
                      <a:r>
                        <a:rPr lang="en-IN" dirty="0">
                          <a:solidFill>
                            <a:schemeClr val="tx1"/>
                          </a:solidFill>
                        </a:rPr>
                        <a:t>Minor fix</a:t>
                      </a:r>
                    </a:p>
                  </a:txBody>
                  <a:tcPr anchor="ctr">
                    <a:solidFill>
                      <a:schemeClr val="bg1">
                        <a:lumMod val="95000"/>
                      </a:schemeClr>
                    </a:solidFill>
                  </a:tcPr>
                </a:tc>
                <a:tc>
                  <a:txBody>
                    <a:bodyPr/>
                    <a:lstStyle/>
                    <a:p>
                      <a:r>
                        <a:rPr lang="en-IN" dirty="0">
                          <a:solidFill>
                            <a:schemeClr val="tx1"/>
                          </a:solidFill>
                        </a:rPr>
                        <a:t>Better fix</a:t>
                      </a:r>
                    </a:p>
                  </a:txBody>
                  <a:tcPr anchor="ctr">
                    <a:solidFill>
                      <a:schemeClr val="bg1">
                        <a:lumMod val="95000"/>
                      </a:schemeClr>
                    </a:solidFill>
                  </a:tcPr>
                </a:tc>
                <a:tc>
                  <a:txBody>
                    <a:bodyPr/>
                    <a:lstStyle/>
                    <a:p>
                      <a:r>
                        <a:rPr lang="en-IN" b="1" dirty="0">
                          <a:solidFill>
                            <a:schemeClr val="tx1"/>
                          </a:solidFill>
                        </a:rPr>
                        <a:t>Best fix</a:t>
                      </a:r>
                      <a:endParaRPr lang="en-IN" dirty="0">
                        <a:solidFill>
                          <a:schemeClr val="tx1"/>
                        </a:solidFill>
                      </a:endParaRPr>
                    </a:p>
                  </a:txBody>
                  <a:tcPr anchor="ctr">
                    <a:solidFill>
                      <a:schemeClr val="bg1">
                        <a:lumMod val="95000"/>
                      </a:schemeClr>
                    </a:solidFill>
                  </a:tcPr>
                </a:tc>
                <a:extLst>
                  <a:ext uri="{0D108BD9-81ED-4DB2-BD59-A6C34878D82A}">
                    <a16:rowId xmlns:a16="http://schemas.microsoft.com/office/drawing/2014/main" val="2698838239"/>
                  </a:ext>
                </a:extLst>
              </a:tr>
              <a:tr h="623411">
                <a:tc>
                  <a:txBody>
                    <a:bodyPr/>
                    <a:lstStyle/>
                    <a:p>
                      <a:r>
                        <a:rPr lang="en-IN" b="1" dirty="0">
                          <a:solidFill>
                            <a:schemeClr val="tx1"/>
                          </a:solidFill>
                        </a:rPr>
                        <a:t>Eastern Coast</a:t>
                      </a:r>
                      <a:endParaRPr lang="en-IN" dirty="0">
                        <a:solidFill>
                          <a:schemeClr val="tx1"/>
                        </a:solidFill>
                      </a:endParaRPr>
                    </a:p>
                  </a:txBody>
                  <a:tcPr anchor="ctr">
                    <a:solidFill>
                      <a:schemeClr val="bg1">
                        <a:lumMod val="95000"/>
                      </a:schemeClr>
                    </a:solidFill>
                  </a:tcPr>
                </a:tc>
                <a:tc>
                  <a:txBody>
                    <a:bodyPr/>
                    <a:lstStyle/>
                    <a:p>
                      <a:r>
                        <a:rPr lang="en-IN" dirty="0">
                          <a:solidFill>
                            <a:schemeClr val="tx1"/>
                          </a:solidFill>
                        </a:rPr>
                        <a:t>Partial fix</a:t>
                      </a:r>
                    </a:p>
                  </a:txBody>
                  <a:tcPr anchor="ctr">
                    <a:solidFill>
                      <a:schemeClr val="bg1">
                        <a:lumMod val="95000"/>
                      </a:schemeClr>
                    </a:solidFill>
                  </a:tcPr>
                </a:tc>
                <a:tc>
                  <a:txBody>
                    <a:bodyPr/>
                    <a:lstStyle/>
                    <a:p>
                      <a:r>
                        <a:rPr lang="en-IN" dirty="0">
                          <a:solidFill>
                            <a:schemeClr val="tx1"/>
                          </a:solidFill>
                        </a:rPr>
                        <a:t>Good fix </a:t>
                      </a:r>
                    </a:p>
                  </a:txBody>
                  <a:tcPr anchor="ctr">
                    <a:solidFill>
                      <a:schemeClr val="bg1">
                        <a:lumMod val="95000"/>
                      </a:schemeClr>
                    </a:solidFill>
                  </a:tcPr>
                </a:tc>
                <a:tc>
                  <a:txBody>
                    <a:bodyPr/>
                    <a:lstStyle/>
                    <a:p>
                      <a:r>
                        <a:rPr lang="en-IN" b="1" dirty="0">
                          <a:solidFill>
                            <a:schemeClr val="tx1"/>
                          </a:solidFill>
                        </a:rPr>
                        <a:t>Best correction</a:t>
                      </a:r>
                      <a:endParaRPr lang="en-IN" dirty="0">
                        <a:solidFill>
                          <a:schemeClr val="tx1"/>
                        </a:solidFill>
                      </a:endParaRPr>
                    </a:p>
                  </a:txBody>
                  <a:tcPr anchor="ctr">
                    <a:solidFill>
                      <a:schemeClr val="bg1">
                        <a:lumMod val="95000"/>
                      </a:schemeClr>
                    </a:solidFill>
                  </a:tcPr>
                </a:tc>
                <a:extLst>
                  <a:ext uri="{0D108BD9-81ED-4DB2-BD59-A6C34878D82A}">
                    <a16:rowId xmlns:a16="http://schemas.microsoft.com/office/drawing/2014/main" val="2687312647"/>
                  </a:ext>
                </a:extLst>
              </a:tr>
              <a:tr h="623411">
                <a:tc>
                  <a:txBody>
                    <a:bodyPr/>
                    <a:lstStyle/>
                    <a:p>
                      <a:r>
                        <a:rPr lang="en-IN" b="1" dirty="0">
                          <a:solidFill>
                            <a:schemeClr val="tx1"/>
                          </a:solidFill>
                        </a:rPr>
                        <a:t>Himalayan Foothills</a:t>
                      </a:r>
                      <a:endParaRPr lang="en-IN" dirty="0">
                        <a:solidFill>
                          <a:schemeClr val="tx1"/>
                        </a:solidFill>
                      </a:endParaRPr>
                    </a:p>
                  </a:txBody>
                  <a:tcPr anchor="ctr">
                    <a:solidFill>
                      <a:schemeClr val="bg1">
                        <a:lumMod val="95000"/>
                      </a:schemeClr>
                    </a:solidFill>
                  </a:tcPr>
                </a:tc>
                <a:tc>
                  <a:txBody>
                    <a:bodyPr/>
                    <a:lstStyle/>
                    <a:p>
                      <a:r>
                        <a:rPr lang="en-IN" dirty="0">
                          <a:solidFill>
                            <a:schemeClr val="tx1"/>
                          </a:solidFill>
                        </a:rPr>
                        <a:t>Some fix</a:t>
                      </a:r>
                    </a:p>
                  </a:txBody>
                  <a:tcPr anchor="ctr">
                    <a:solidFill>
                      <a:schemeClr val="bg1">
                        <a:lumMod val="95000"/>
                      </a:schemeClr>
                    </a:solidFill>
                  </a:tcPr>
                </a:tc>
                <a:tc>
                  <a:txBody>
                    <a:bodyPr/>
                    <a:lstStyle/>
                    <a:p>
                      <a:r>
                        <a:rPr lang="en-IN" dirty="0">
                          <a:solidFill>
                            <a:schemeClr val="tx1"/>
                          </a:solidFill>
                        </a:rPr>
                        <a:t>Good fix </a:t>
                      </a:r>
                    </a:p>
                  </a:txBody>
                  <a:tcPr anchor="ctr">
                    <a:solidFill>
                      <a:schemeClr val="bg1">
                        <a:lumMod val="95000"/>
                      </a:schemeClr>
                    </a:solidFill>
                  </a:tcPr>
                </a:tc>
                <a:tc>
                  <a:txBody>
                    <a:bodyPr/>
                    <a:lstStyle/>
                    <a:p>
                      <a:r>
                        <a:rPr lang="en-IN" b="1" dirty="0">
                          <a:solidFill>
                            <a:schemeClr val="tx1"/>
                          </a:solidFill>
                        </a:rPr>
                        <a:t>Best correction</a:t>
                      </a:r>
                      <a:r>
                        <a:rPr lang="en-IN" dirty="0">
                          <a:solidFill>
                            <a:schemeClr val="tx1"/>
                          </a:solidFill>
                        </a:rPr>
                        <a:t> </a:t>
                      </a:r>
                    </a:p>
                  </a:txBody>
                  <a:tcPr anchor="ctr">
                    <a:solidFill>
                      <a:schemeClr val="bg1">
                        <a:lumMod val="95000"/>
                      </a:schemeClr>
                    </a:solidFill>
                  </a:tcPr>
                </a:tc>
                <a:extLst>
                  <a:ext uri="{0D108BD9-81ED-4DB2-BD59-A6C34878D82A}">
                    <a16:rowId xmlns:a16="http://schemas.microsoft.com/office/drawing/2014/main" val="309948129"/>
                  </a:ext>
                </a:extLst>
              </a:tr>
            </a:tbl>
          </a:graphicData>
        </a:graphic>
      </p:graphicFrame>
      <p:sp>
        <p:nvSpPr>
          <p:cNvPr id="5" name="Google Shape;558;p76">
            <a:extLst>
              <a:ext uri="{FF2B5EF4-FFF2-40B4-BE49-F238E27FC236}">
                <a16:creationId xmlns:a16="http://schemas.microsoft.com/office/drawing/2014/main" id="{80C1F42A-720E-6B7C-4A32-DC98EF33521D}"/>
              </a:ext>
            </a:extLst>
          </p:cNvPr>
          <p:cNvSpPr txBox="1">
            <a:spLocks/>
          </p:cNvSpPr>
          <p:nvPr/>
        </p:nvSpPr>
        <p:spPr>
          <a:xfrm>
            <a:off x="1190624" y="139571"/>
            <a:ext cx="6448425" cy="52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Julius Sans One"/>
              <a:buNone/>
              <a:defRPr sz="1800" b="1" i="0" u="none" strike="noStrike" cap="none">
                <a:solidFill>
                  <a:schemeClr val="lt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9pPr>
          </a:lstStyle>
          <a:p>
            <a:r>
              <a:rPr lang="en-IN" sz="3000" dirty="0">
                <a:solidFill>
                  <a:srgbClr val="383838"/>
                </a:solidFill>
                <a:latin typeface="Times New Roman" panose="02020603050405020304" pitchFamily="18" charset="0"/>
                <a:cs typeface="Times New Roman" panose="02020603050405020304" pitchFamily="18" charset="0"/>
              </a:rPr>
              <a:t>Spatial Bias of Rainfall </a:t>
            </a:r>
          </a:p>
        </p:txBody>
      </p:sp>
    </p:spTree>
    <p:extLst>
      <p:ext uri="{BB962C8B-B14F-4D97-AF65-F5344CB8AC3E}">
        <p14:creationId xmlns:p14="http://schemas.microsoft.com/office/powerpoint/2010/main" val="23416883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5">
          <a:extLst>
            <a:ext uri="{FF2B5EF4-FFF2-40B4-BE49-F238E27FC236}">
              <a16:creationId xmlns:a16="http://schemas.microsoft.com/office/drawing/2014/main" id="{D07B3630-AC90-4801-C67B-761DB6603E4A}"/>
            </a:ext>
          </a:extLst>
        </p:cNvPr>
        <p:cNvGrpSpPr/>
        <p:nvPr/>
      </p:nvGrpSpPr>
      <p:grpSpPr>
        <a:xfrm>
          <a:off x="0" y="0"/>
          <a:ext cx="0" cy="0"/>
          <a:chOff x="0" y="0"/>
          <a:chExt cx="0" cy="0"/>
        </a:xfrm>
      </p:grpSpPr>
      <p:cxnSp>
        <p:nvCxnSpPr>
          <p:cNvPr id="7" name="Google Shape;588;p78">
            <a:extLst>
              <a:ext uri="{FF2B5EF4-FFF2-40B4-BE49-F238E27FC236}">
                <a16:creationId xmlns:a16="http://schemas.microsoft.com/office/drawing/2014/main" id="{AB921DAC-24F3-BBFC-BFB3-FB871DC2A8A5}"/>
              </a:ext>
            </a:extLst>
          </p:cNvPr>
          <p:cNvCxnSpPr/>
          <p:nvPr/>
        </p:nvCxnSpPr>
        <p:spPr>
          <a:xfrm>
            <a:off x="4147174" y="764852"/>
            <a:ext cx="647100" cy="0"/>
          </a:xfrm>
          <a:prstGeom prst="straightConnector1">
            <a:avLst/>
          </a:prstGeom>
          <a:noFill/>
          <a:ln w="19050" cap="flat" cmpd="sng">
            <a:solidFill>
              <a:schemeClr val="dk1"/>
            </a:solidFill>
            <a:prstDash val="solid"/>
            <a:round/>
            <a:headEnd type="none" w="med" len="med"/>
            <a:tailEnd type="none" w="med" len="med"/>
          </a:ln>
        </p:spPr>
      </p:cxnSp>
      <p:sp>
        <p:nvSpPr>
          <p:cNvPr id="5" name="Google Shape;558;p76">
            <a:extLst>
              <a:ext uri="{FF2B5EF4-FFF2-40B4-BE49-F238E27FC236}">
                <a16:creationId xmlns:a16="http://schemas.microsoft.com/office/drawing/2014/main" id="{D29429F0-9E65-E6B4-970C-84759DF24BCF}"/>
              </a:ext>
            </a:extLst>
          </p:cNvPr>
          <p:cNvSpPr txBox="1">
            <a:spLocks/>
          </p:cNvSpPr>
          <p:nvPr/>
        </p:nvSpPr>
        <p:spPr>
          <a:xfrm>
            <a:off x="1190624" y="139571"/>
            <a:ext cx="6448425" cy="52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Julius Sans One"/>
              <a:buNone/>
              <a:defRPr sz="1800" b="1" i="0" u="none" strike="noStrike" cap="none">
                <a:solidFill>
                  <a:schemeClr val="lt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dk1"/>
              </a:buClr>
              <a:buSzPts val="1800"/>
              <a:buFont typeface="Julius Sans One"/>
              <a:buNone/>
              <a:defRPr sz="1800" b="0" i="0" u="none" strike="noStrike" cap="none">
                <a:solidFill>
                  <a:schemeClr val="dk1"/>
                </a:solidFill>
                <a:latin typeface="Julius Sans One"/>
                <a:ea typeface="Julius Sans One"/>
                <a:cs typeface="Julius Sans One"/>
                <a:sym typeface="Julius Sans One"/>
              </a:defRPr>
            </a:lvl9pPr>
          </a:lstStyle>
          <a:p>
            <a:r>
              <a:rPr lang="en-IN" sz="3000" dirty="0">
                <a:solidFill>
                  <a:srgbClr val="383838"/>
                </a:solidFill>
                <a:latin typeface="Times New Roman" panose="02020603050405020304" pitchFamily="18" charset="0"/>
                <a:cs typeface="Times New Roman" panose="02020603050405020304" pitchFamily="18" charset="0"/>
              </a:rPr>
              <a:t>Forecast Verification </a:t>
            </a:r>
          </a:p>
        </p:txBody>
      </p:sp>
      <p:graphicFrame>
        <p:nvGraphicFramePr>
          <p:cNvPr id="3" name="Table 2">
            <a:extLst>
              <a:ext uri="{FF2B5EF4-FFF2-40B4-BE49-F238E27FC236}">
                <a16:creationId xmlns:a16="http://schemas.microsoft.com/office/drawing/2014/main" id="{76EF528E-FD05-2F9D-9867-7252098D2B53}"/>
              </a:ext>
            </a:extLst>
          </p:cNvPr>
          <p:cNvGraphicFramePr>
            <a:graphicFrameLocks noGrp="1"/>
          </p:cNvGraphicFramePr>
          <p:nvPr>
            <p:extLst>
              <p:ext uri="{D42A27DB-BD31-4B8C-83A1-F6EECF244321}">
                <p14:modId xmlns:p14="http://schemas.microsoft.com/office/powerpoint/2010/main" val="2889104041"/>
              </p:ext>
            </p:extLst>
          </p:nvPr>
        </p:nvGraphicFramePr>
        <p:xfrm>
          <a:off x="719278" y="851718"/>
          <a:ext cx="7502892" cy="4152211"/>
        </p:xfrm>
        <a:graphic>
          <a:graphicData uri="http://schemas.openxmlformats.org/drawingml/2006/table">
            <a:tbl>
              <a:tblPr/>
              <a:tblGrid>
                <a:gridCol w="1159844">
                  <a:extLst>
                    <a:ext uri="{9D8B030D-6E8A-4147-A177-3AD203B41FA5}">
                      <a16:colId xmlns:a16="http://schemas.microsoft.com/office/drawing/2014/main" val="1275576470"/>
                    </a:ext>
                  </a:extLst>
                </a:gridCol>
                <a:gridCol w="1159844">
                  <a:extLst>
                    <a:ext uri="{9D8B030D-6E8A-4147-A177-3AD203B41FA5}">
                      <a16:colId xmlns:a16="http://schemas.microsoft.com/office/drawing/2014/main" val="4219800115"/>
                    </a:ext>
                  </a:extLst>
                </a:gridCol>
                <a:gridCol w="1159844">
                  <a:extLst>
                    <a:ext uri="{9D8B030D-6E8A-4147-A177-3AD203B41FA5}">
                      <a16:colId xmlns:a16="http://schemas.microsoft.com/office/drawing/2014/main" val="1538346159"/>
                    </a:ext>
                  </a:extLst>
                </a:gridCol>
                <a:gridCol w="1159844">
                  <a:extLst>
                    <a:ext uri="{9D8B030D-6E8A-4147-A177-3AD203B41FA5}">
                      <a16:colId xmlns:a16="http://schemas.microsoft.com/office/drawing/2014/main" val="1522254534"/>
                    </a:ext>
                  </a:extLst>
                </a:gridCol>
                <a:gridCol w="1159844">
                  <a:extLst>
                    <a:ext uri="{9D8B030D-6E8A-4147-A177-3AD203B41FA5}">
                      <a16:colId xmlns:a16="http://schemas.microsoft.com/office/drawing/2014/main" val="4016931546"/>
                    </a:ext>
                  </a:extLst>
                </a:gridCol>
                <a:gridCol w="1703672">
                  <a:extLst>
                    <a:ext uri="{9D8B030D-6E8A-4147-A177-3AD203B41FA5}">
                      <a16:colId xmlns:a16="http://schemas.microsoft.com/office/drawing/2014/main" val="1414225918"/>
                    </a:ext>
                  </a:extLst>
                </a:gridCol>
              </a:tblGrid>
              <a:tr h="645401">
                <a:tc>
                  <a:txBody>
                    <a:bodyPr/>
                    <a:lstStyle/>
                    <a:p>
                      <a:r>
                        <a:rPr lang="en-IN" b="1" dirty="0"/>
                        <a:t>Method</a:t>
                      </a:r>
                    </a:p>
                  </a:txBody>
                  <a:tcPr anchor="ctr">
                    <a:lnL>
                      <a:noFill/>
                    </a:lnL>
                    <a:lnR>
                      <a:noFill/>
                    </a:lnR>
                    <a:lnT>
                      <a:noFill/>
                    </a:lnT>
                    <a:lnB>
                      <a:noFill/>
                    </a:lnB>
                    <a:solidFill>
                      <a:srgbClr val="FFC73E"/>
                    </a:solidFill>
                  </a:tcPr>
                </a:tc>
                <a:tc>
                  <a:txBody>
                    <a:bodyPr/>
                    <a:lstStyle/>
                    <a:p>
                      <a:r>
                        <a:rPr lang="en-IN" b="1"/>
                        <a:t>BIAS</a:t>
                      </a:r>
                    </a:p>
                  </a:txBody>
                  <a:tcPr anchor="ctr">
                    <a:lnL>
                      <a:noFill/>
                    </a:lnL>
                    <a:lnR>
                      <a:noFill/>
                    </a:lnR>
                    <a:lnT>
                      <a:noFill/>
                    </a:lnT>
                    <a:lnB>
                      <a:noFill/>
                    </a:lnB>
                    <a:solidFill>
                      <a:srgbClr val="FFC73E"/>
                    </a:solidFill>
                  </a:tcPr>
                </a:tc>
                <a:tc>
                  <a:txBody>
                    <a:bodyPr/>
                    <a:lstStyle/>
                    <a:p>
                      <a:r>
                        <a:rPr lang="en-IN" b="1"/>
                        <a:t>POD (Detecting Rain)</a:t>
                      </a:r>
                    </a:p>
                  </a:txBody>
                  <a:tcPr anchor="ctr">
                    <a:lnL>
                      <a:noFill/>
                    </a:lnL>
                    <a:lnR>
                      <a:noFill/>
                    </a:lnR>
                    <a:lnT>
                      <a:noFill/>
                    </a:lnT>
                    <a:lnB>
                      <a:noFill/>
                    </a:lnB>
                    <a:solidFill>
                      <a:srgbClr val="FFC73E"/>
                    </a:solidFill>
                  </a:tcPr>
                </a:tc>
                <a:tc>
                  <a:txBody>
                    <a:bodyPr/>
                    <a:lstStyle/>
                    <a:p>
                      <a:r>
                        <a:rPr lang="en-IN" b="1"/>
                        <a:t>FAR (False Alarms)</a:t>
                      </a:r>
                    </a:p>
                  </a:txBody>
                  <a:tcPr anchor="ctr">
                    <a:lnL>
                      <a:noFill/>
                    </a:lnL>
                    <a:lnR>
                      <a:noFill/>
                    </a:lnR>
                    <a:lnT>
                      <a:noFill/>
                    </a:lnT>
                    <a:lnB>
                      <a:noFill/>
                    </a:lnB>
                    <a:solidFill>
                      <a:srgbClr val="FFC73E"/>
                    </a:solidFill>
                  </a:tcPr>
                </a:tc>
                <a:tc>
                  <a:txBody>
                    <a:bodyPr/>
                    <a:lstStyle/>
                    <a:p>
                      <a:r>
                        <a:rPr lang="en-IN" b="1"/>
                        <a:t>ETS (Forecast Skill)</a:t>
                      </a:r>
                    </a:p>
                  </a:txBody>
                  <a:tcPr anchor="ctr">
                    <a:lnL>
                      <a:noFill/>
                    </a:lnL>
                    <a:lnR>
                      <a:noFill/>
                    </a:lnR>
                    <a:lnT>
                      <a:noFill/>
                    </a:lnT>
                    <a:lnB>
                      <a:noFill/>
                    </a:lnB>
                    <a:solidFill>
                      <a:srgbClr val="FFC73E"/>
                    </a:solidFill>
                  </a:tcPr>
                </a:tc>
                <a:tc>
                  <a:txBody>
                    <a:bodyPr/>
                    <a:lstStyle/>
                    <a:p>
                      <a:r>
                        <a:rPr lang="en-IN" b="1" dirty="0"/>
                        <a:t>Conclusions </a:t>
                      </a:r>
                    </a:p>
                  </a:txBody>
                  <a:tcPr anchor="ctr">
                    <a:lnL>
                      <a:noFill/>
                    </a:lnL>
                    <a:lnR>
                      <a:noFill/>
                    </a:lnR>
                    <a:lnT>
                      <a:noFill/>
                    </a:lnT>
                    <a:lnB>
                      <a:noFill/>
                    </a:lnB>
                    <a:solidFill>
                      <a:srgbClr val="FFC73E"/>
                    </a:solidFill>
                  </a:tcPr>
                </a:tc>
                <a:extLst>
                  <a:ext uri="{0D108BD9-81ED-4DB2-BD59-A6C34878D82A}">
                    <a16:rowId xmlns:a16="http://schemas.microsoft.com/office/drawing/2014/main" val="566505012"/>
                  </a:ext>
                </a:extLst>
              </a:tr>
              <a:tr h="833643">
                <a:tc>
                  <a:txBody>
                    <a:bodyPr/>
                    <a:lstStyle/>
                    <a:p>
                      <a:r>
                        <a:rPr lang="en-IN" b="1"/>
                        <a:t>Raw NCUM-G</a:t>
                      </a:r>
                      <a:endParaRPr lang="en-IN"/>
                    </a:p>
                  </a:txBody>
                  <a:tcPr anchor="ctr">
                    <a:lnL>
                      <a:noFill/>
                    </a:lnL>
                    <a:lnR>
                      <a:noFill/>
                    </a:lnR>
                    <a:lnT>
                      <a:noFill/>
                    </a:lnT>
                    <a:lnB>
                      <a:noFill/>
                    </a:lnB>
                    <a:solidFill>
                      <a:schemeClr val="bg1">
                        <a:lumMod val="65000"/>
                      </a:schemeClr>
                    </a:solidFill>
                  </a:tcPr>
                </a:tc>
                <a:tc>
                  <a:txBody>
                    <a:bodyPr/>
                    <a:lstStyle/>
                    <a:p>
                      <a:r>
                        <a:rPr lang="en-IN"/>
                        <a:t>Overpredicts (~1.4-1.5)</a:t>
                      </a:r>
                    </a:p>
                  </a:txBody>
                  <a:tcPr anchor="ctr">
                    <a:lnL>
                      <a:noFill/>
                    </a:lnL>
                    <a:lnR>
                      <a:noFill/>
                    </a:lnR>
                    <a:lnT>
                      <a:noFill/>
                    </a:lnT>
                    <a:lnB>
                      <a:noFill/>
                    </a:lnB>
                    <a:solidFill>
                      <a:srgbClr val="F2F2F2"/>
                    </a:solidFill>
                  </a:tcPr>
                </a:tc>
                <a:tc>
                  <a:txBody>
                    <a:bodyPr/>
                    <a:lstStyle/>
                    <a:p>
                      <a:r>
                        <a:rPr lang="en-IN"/>
                        <a:t>High (~0.75-0.8)</a:t>
                      </a:r>
                    </a:p>
                  </a:txBody>
                  <a:tcPr anchor="ctr">
                    <a:lnL>
                      <a:noFill/>
                    </a:lnL>
                    <a:lnR>
                      <a:noFill/>
                    </a:lnR>
                    <a:lnT>
                      <a:noFill/>
                    </a:lnT>
                    <a:lnB>
                      <a:noFill/>
                    </a:lnB>
                    <a:solidFill>
                      <a:srgbClr val="F2F2F2"/>
                    </a:solidFill>
                  </a:tcPr>
                </a:tc>
                <a:tc>
                  <a:txBody>
                    <a:bodyPr/>
                    <a:lstStyle/>
                    <a:p>
                      <a:r>
                        <a:rPr lang="en-IN"/>
                        <a:t>High (~0.4)</a:t>
                      </a:r>
                    </a:p>
                  </a:txBody>
                  <a:tcPr anchor="ctr">
                    <a:lnL>
                      <a:noFill/>
                    </a:lnL>
                    <a:lnR>
                      <a:noFill/>
                    </a:lnR>
                    <a:lnT>
                      <a:noFill/>
                    </a:lnT>
                    <a:lnB>
                      <a:noFill/>
                    </a:lnB>
                    <a:solidFill>
                      <a:srgbClr val="F2F2F2"/>
                    </a:solidFill>
                  </a:tcPr>
                </a:tc>
                <a:tc>
                  <a:txBody>
                    <a:bodyPr/>
                    <a:lstStyle/>
                    <a:p>
                      <a:r>
                        <a:rPr lang="en-IN"/>
                        <a:t>Poor (~0.2)</a:t>
                      </a:r>
                    </a:p>
                  </a:txBody>
                  <a:tcPr anchor="ctr">
                    <a:lnL>
                      <a:noFill/>
                    </a:lnL>
                    <a:lnR>
                      <a:noFill/>
                    </a:lnR>
                    <a:lnT>
                      <a:noFill/>
                    </a:lnT>
                    <a:lnB>
                      <a:noFill/>
                    </a:lnB>
                    <a:solidFill>
                      <a:srgbClr val="F2F2F2"/>
                    </a:solidFill>
                  </a:tcPr>
                </a:tc>
                <a:tc>
                  <a:txBody>
                    <a:bodyPr/>
                    <a:lstStyle/>
                    <a:p>
                      <a:r>
                        <a:rPr lang="en-IN"/>
                        <a:t>Too many false alarms, poor skill</a:t>
                      </a:r>
                    </a:p>
                  </a:txBody>
                  <a:tcPr anchor="ctr">
                    <a:lnL>
                      <a:noFill/>
                    </a:lnL>
                    <a:lnR>
                      <a:noFill/>
                    </a:lnR>
                    <a:lnT>
                      <a:noFill/>
                    </a:lnT>
                    <a:lnB>
                      <a:noFill/>
                    </a:lnB>
                    <a:solidFill>
                      <a:srgbClr val="F2F2F2"/>
                    </a:solidFill>
                  </a:tcPr>
                </a:tc>
                <a:extLst>
                  <a:ext uri="{0D108BD9-81ED-4DB2-BD59-A6C34878D82A}">
                    <a16:rowId xmlns:a16="http://schemas.microsoft.com/office/drawing/2014/main" val="2147174843"/>
                  </a:ext>
                </a:extLst>
              </a:tr>
              <a:tr h="645401">
                <a:tc>
                  <a:txBody>
                    <a:bodyPr/>
                    <a:lstStyle/>
                    <a:p>
                      <a:r>
                        <a:rPr lang="en-IN" b="1"/>
                        <a:t>EQM</a:t>
                      </a:r>
                      <a:endParaRPr lang="en-IN"/>
                    </a:p>
                  </a:txBody>
                  <a:tcPr anchor="ctr">
                    <a:lnL>
                      <a:noFill/>
                    </a:lnL>
                    <a:lnR>
                      <a:noFill/>
                    </a:lnR>
                    <a:lnT>
                      <a:noFill/>
                    </a:lnT>
                    <a:lnB>
                      <a:noFill/>
                    </a:lnB>
                    <a:solidFill>
                      <a:schemeClr val="bg1">
                        <a:lumMod val="65000"/>
                      </a:schemeClr>
                    </a:solidFill>
                  </a:tcPr>
                </a:tc>
                <a:tc>
                  <a:txBody>
                    <a:bodyPr/>
                    <a:lstStyle/>
                    <a:p>
                      <a:r>
                        <a:rPr lang="en-IN"/>
                        <a:t>Reduces (~0.8-0.9)</a:t>
                      </a:r>
                    </a:p>
                  </a:txBody>
                  <a:tcPr anchor="ctr">
                    <a:lnL>
                      <a:noFill/>
                    </a:lnL>
                    <a:lnR>
                      <a:noFill/>
                    </a:lnR>
                    <a:lnT>
                      <a:noFill/>
                    </a:lnT>
                    <a:lnB>
                      <a:noFill/>
                    </a:lnB>
                    <a:solidFill>
                      <a:srgbClr val="F2F2F2"/>
                    </a:solidFill>
                  </a:tcPr>
                </a:tc>
                <a:tc>
                  <a:txBody>
                    <a:bodyPr/>
                    <a:lstStyle/>
                    <a:p>
                      <a:r>
                        <a:rPr lang="en-IN"/>
                        <a:t>Moderate (~0.5)</a:t>
                      </a:r>
                    </a:p>
                  </a:txBody>
                  <a:tcPr anchor="ctr">
                    <a:lnL>
                      <a:noFill/>
                    </a:lnL>
                    <a:lnR>
                      <a:noFill/>
                    </a:lnR>
                    <a:lnT>
                      <a:noFill/>
                    </a:lnT>
                    <a:lnB>
                      <a:noFill/>
                    </a:lnB>
                    <a:solidFill>
                      <a:srgbClr val="F2F2F2"/>
                    </a:solidFill>
                  </a:tcPr>
                </a:tc>
                <a:tc>
                  <a:txBody>
                    <a:bodyPr/>
                    <a:lstStyle/>
                    <a:p>
                      <a:r>
                        <a:rPr lang="en-IN"/>
                        <a:t>Slightly higher (~0.4-0.45)</a:t>
                      </a:r>
                    </a:p>
                  </a:txBody>
                  <a:tcPr anchor="ctr">
                    <a:lnL>
                      <a:noFill/>
                    </a:lnL>
                    <a:lnR>
                      <a:noFill/>
                    </a:lnR>
                    <a:lnT>
                      <a:noFill/>
                    </a:lnT>
                    <a:lnB>
                      <a:noFill/>
                    </a:lnB>
                    <a:solidFill>
                      <a:srgbClr val="F2F2F2"/>
                    </a:solidFill>
                  </a:tcPr>
                </a:tc>
                <a:tc>
                  <a:txBody>
                    <a:bodyPr/>
                    <a:lstStyle/>
                    <a:p>
                      <a:r>
                        <a:rPr lang="en-IN"/>
                        <a:t>Slight improvement (~0.3)</a:t>
                      </a:r>
                    </a:p>
                  </a:txBody>
                  <a:tcPr anchor="ctr">
                    <a:lnL>
                      <a:noFill/>
                    </a:lnL>
                    <a:lnR>
                      <a:noFill/>
                    </a:lnR>
                    <a:lnT>
                      <a:noFill/>
                    </a:lnT>
                    <a:lnB>
                      <a:noFill/>
                    </a:lnB>
                    <a:solidFill>
                      <a:srgbClr val="F2F2F2"/>
                    </a:solidFill>
                  </a:tcPr>
                </a:tc>
                <a:tc>
                  <a:txBody>
                    <a:bodyPr/>
                    <a:lstStyle/>
                    <a:p>
                      <a:r>
                        <a:rPr lang="en-IN" dirty="0"/>
                        <a:t>Balanced but still false alarms</a:t>
                      </a:r>
                    </a:p>
                  </a:txBody>
                  <a:tcPr anchor="ctr">
                    <a:lnL>
                      <a:noFill/>
                    </a:lnL>
                    <a:lnR>
                      <a:noFill/>
                    </a:lnR>
                    <a:lnT>
                      <a:noFill/>
                    </a:lnT>
                    <a:lnB>
                      <a:noFill/>
                    </a:lnB>
                    <a:solidFill>
                      <a:srgbClr val="F2F2F2"/>
                    </a:solidFill>
                  </a:tcPr>
                </a:tc>
                <a:extLst>
                  <a:ext uri="{0D108BD9-81ED-4DB2-BD59-A6C34878D82A}">
                    <a16:rowId xmlns:a16="http://schemas.microsoft.com/office/drawing/2014/main" val="567044789"/>
                  </a:ext>
                </a:extLst>
              </a:tr>
              <a:tr h="1021885">
                <a:tc>
                  <a:txBody>
                    <a:bodyPr/>
                    <a:lstStyle/>
                    <a:p>
                      <a:r>
                        <a:rPr lang="en-IN" b="1"/>
                        <a:t>PQM</a:t>
                      </a:r>
                      <a:endParaRPr lang="en-IN"/>
                    </a:p>
                  </a:txBody>
                  <a:tcPr anchor="ctr">
                    <a:lnL>
                      <a:noFill/>
                    </a:lnL>
                    <a:lnR>
                      <a:noFill/>
                    </a:lnR>
                    <a:lnT>
                      <a:noFill/>
                    </a:lnT>
                    <a:lnB>
                      <a:noFill/>
                    </a:lnB>
                    <a:solidFill>
                      <a:schemeClr val="bg1">
                        <a:lumMod val="65000"/>
                      </a:schemeClr>
                    </a:solidFill>
                  </a:tcPr>
                </a:tc>
                <a:tc>
                  <a:txBody>
                    <a:bodyPr/>
                    <a:lstStyle/>
                    <a:p>
                      <a:r>
                        <a:rPr lang="en-IN" dirty="0"/>
                        <a:t>Reduces (~0.9)</a:t>
                      </a:r>
                    </a:p>
                  </a:txBody>
                  <a:tcPr anchor="ctr">
                    <a:lnL>
                      <a:noFill/>
                    </a:lnL>
                    <a:lnR>
                      <a:noFill/>
                    </a:lnR>
                    <a:lnT>
                      <a:noFill/>
                    </a:lnT>
                    <a:lnB>
                      <a:noFill/>
                    </a:lnB>
                    <a:solidFill>
                      <a:srgbClr val="F2F2F2"/>
                    </a:solidFill>
                  </a:tcPr>
                </a:tc>
                <a:tc>
                  <a:txBody>
                    <a:bodyPr/>
                    <a:lstStyle/>
                    <a:p>
                      <a:r>
                        <a:rPr lang="en-IN"/>
                        <a:t>Slightly lower (~0.45)</a:t>
                      </a:r>
                    </a:p>
                  </a:txBody>
                  <a:tcPr anchor="ctr">
                    <a:lnL>
                      <a:noFill/>
                    </a:lnL>
                    <a:lnR>
                      <a:noFill/>
                    </a:lnR>
                    <a:lnT>
                      <a:noFill/>
                    </a:lnT>
                    <a:lnB>
                      <a:noFill/>
                    </a:lnB>
                    <a:solidFill>
                      <a:srgbClr val="F2F2F2"/>
                    </a:solidFill>
                  </a:tcPr>
                </a:tc>
                <a:tc>
                  <a:txBody>
                    <a:bodyPr/>
                    <a:lstStyle/>
                    <a:p>
                      <a:r>
                        <a:rPr lang="en-IN"/>
                        <a:t>Similar (~0.4-0.45)</a:t>
                      </a:r>
                    </a:p>
                  </a:txBody>
                  <a:tcPr anchor="ctr">
                    <a:lnL>
                      <a:noFill/>
                    </a:lnL>
                    <a:lnR>
                      <a:noFill/>
                    </a:lnR>
                    <a:lnT>
                      <a:noFill/>
                    </a:lnT>
                    <a:lnB>
                      <a:noFill/>
                    </a:lnB>
                    <a:solidFill>
                      <a:srgbClr val="F2F2F2"/>
                    </a:solidFill>
                  </a:tcPr>
                </a:tc>
                <a:tc>
                  <a:txBody>
                    <a:bodyPr/>
                    <a:lstStyle/>
                    <a:p>
                      <a:r>
                        <a:rPr lang="en-IN"/>
                        <a:t>Slight improvement (~0.3)</a:t>
                      </a:r>
                    </a:p>
                  </a:txBody>
                  <a:tcPr anchor="ctr">
                    <a:lnL>
                      <a:noFill/>
                    </a:lnL>
                    <a:lnR>
                      <a:noFill/>
                    </a:lnR>
                    <a:lnT>
                      <a:noFill/>
                    </a:lnT>
                    <a:lnB>
                      <a:noFill/>
                    </a:lnB>
                    <a:solidFill>
                      <a:srgbClr val="F2F2F2"/>
                    </a:solidFill>
                  </a:tcPr>
                </a:tc>
                <a:tc>
                  <a:txBody>
                    <a:bodyPr/>
                    <a:lstStyle/>
                    <a:p>
                      <a:r>
                        <a:rPr lang="en-IN"/>
                        <a:t>No real improvement in skill, but slightly better POD</a:t>
                      </a:r>
                    </a:p>
                  </a:txBody>
                  <a:tcPr anchor="ctr">
                    <a:lnL>
                      <a:noFill/>
                    </a:lnL>
                    <a:lnR>
                      <a:noFill/>
                    </a:lnR>
                    <a:lnT>
                      <a:noFill/>
                    </a:lnT>
                    <a:lnB>
                      <a:noFill/>
                    </a:lnB>
                    <a:solidFill>
                      <a:srgbClr val="F2F2F2"/>
                    </a:solidFill>
                  </a:tcPr>
                </a:tc>
                <a:extLst>
                  <a:ext uri="{0D108BD9-81ED-4DB2-BD59-A6C34878D82A}">
                    <a16:rowId xmlns:a16="http://schemas.microsoft.com/office/drawing/2014/main" val="2551608152"/>
                  </a:ext>
                </a:extLst>
              </a:tr>
              <a:tr h="833643">
                <a:tc>
                  <a:txBody>
                    <a:bodyPr/>
                    <a:lstStyle/>
                    <a:p>
                      <a:r>
                        <a:rPr lang="en-IN" b="1"/>
                        <a:t>GPQM (Best)</a:t>
                      </a:r>
                      <a:endParaRPr lang="en-IN"/>
                    </a:p>
                  </a:txBody>
                  <a:tcPr anchor="ctr">
                    <a:lnL>
                      <a:noFill/>
                    </a:lnL>
                    <a:lnR>
                      <a:noFill/>
                    </a:lnR>
                    <a:lnT>
                      <a:noFill/>
                    </a:lnT>
                    <a:lnB>
                      <a:noFill/>
                    </a:lnB>
                    <a:solidFill>
                      <a:schemeClr val="bg1">
                        <a:lumMod val="65000"/>
                      </a:schemeClr>
                    </a:solidFill>
                  </a:tcPr>
                </a:tc>
                <a:tc>
                  <a:txBody>
                    <a:bodyPr/>
                    <a:lstStyle/>
                    <a:p>
                      <a:r>
                        <a:rPr lang="en-IN"/>
                        <a:t>Best (~0.8)</a:t>
                      </a:r>
                    </a:p>
                  </a:txBody>
                  <a:tcPr anchor="ctr">
                    <a:lnL>
                      <a:noFill/>
                    </a:lnL>
                    <a:lnR>
                      <a:noFill/>
                    </a:lnR>
                    <a:lnT>
                      <a:noFill/>
                    </a:lnT>
                    <a:lnB>
                      <a:noFill/>
                    </a:lnB>
                    <a:solidFill>
                      <a:srgbClr val="F2F2F2"/>
                    </a:solidFill>
                  </a:tcPr>
                </a:tc>
                <a:tc>
                  <a:txBody>
                    <a:bodyPr/>
                    <a:lstStyle/>
                    <a:p>
                      <a:r>
                        <a:rPr lang="en-IN"/>
                        <a:t>Lower (~0.4-0.45)</a:t>
                      </a:r>
                    </a:p>
                  </a:txBody>
                  <a:tcPr anchor="ctr">
                    <a:lnL>
                      <a:noFill/>
                    </a:lnL>
                    <a:lnR>
                      <a:noFill/>
                    </a:lnR>
                    <a:lnT>
                      <a:noFill/>
                    </a:lnT>
                    <a:lnB>
                      <a:noFill/>
                    </a:lnB>
                    <a:solidFill>
                      <a:srgbClr val="F2F2F2"/>
                    </a:solidFill>
                  </a:tcPr>
                </a:tc>
                <a:tc>
                  <a:txBody>
                    <a:bodyPr/>
                    <a:lstStyle/>
                    <a:p>
                      <a:r>
                        <a:rPr lang="en-IN"/>
                        <a:t>Slightly reduced (~0.4-0.42)</a:t>
                      </a:r>
                    </a:p>
                  </a:txBody>
                  <a:tcPr anchor="ctr">
                    <a:lnL>
                      <a:noFill/>
                    </a:lnL>
                    <a:lnR>
                      <a:noFill/>
                    </a:lnR>
                    <a:lnT>
                      <a:noFill/>
                    </a:lnT>
                    <a:lnB>
                      <a:noFill/>
                    </a:lnB>
                    <a:solidFill>
                      <a:srgbClr val="F2F2F2"/>
                    </a:solidFill>
                  </a:tcPr>
                </a:tc>
                <a:tc>
                  <a:txBody>
                    <a:bodyPr/>
                    <a:lstStyle/>
                    <a:p>
                      <a:r>
                        <a:rPr lang="en-IN"/>
                        <a:t>Small improvement (~0.3)</a:t>
                      </a:r>
                    </a:p>
                  </a:txBody>
                  <a:tcPr anchor="ctr">
                    <a:lnL>
                      <a:noFill/>
                    </a:lnL>
                    <a:lnR>
                      <a:noFill/>
                    </a:lnR>
                    <a:lnT>
                      <a:noFill/>
                    </a:lnT>
                    <a:lnB>
                      <a:noFill/>
                    </a:lnB>
                    <a:solidFill>
                      <a:srgbClr val="F2F2F2"/>
                    </a:solidFill>
                  </a:tcPr>
                </a:tc>
                <a:tc>
                  <a:txBody>
                    <a:bodyPr/>
                    <a:lstStyle/>
                    <a:p>
                      <a:r>
                        <a:rPr lang="en-IN" dirty="0"/>
                        <a:t>Best forecast accuracy among all</a:t>
                      </a:r>
                    </a:p>
                  </a:txBody>
                  <a:tcPr anchor="ctr">
                    <a:lnL>
                      <a:noFill/>
                    </a:lnL>
                    <a:lnR>
                      <a:noFill/>
                    </a:lnR>
                    <a:lnT>
                      <a:noFill/>
                    </a:lnT>
                    <a:lnB>
                      <a:noFill/>
                    </a:lnB>
                    <a:solidFill>
                      <a:srgbClr val="F2F2F2"/>
                    </a:solidFill>
                  </a:tcPr>
                </a:tc>
                <a:extLst>
                  <a:ext uri="{0D108BD9-81ED-4DB2-BD59-A6C34878D82A}">
                    <a16:rowId xmlns:a16="http://schemas.microsoft.com/office/drawing/2014/main" val="1579865051"/>
                  </a:ext>
                </a:extLst>
              </a:tr>
            </a:tbl>
          </a:graphicData>
        </a:graphic>
      </p:graphicFrame>
    </p:spTree>
    <p:extLst>
      <p:ext uri="{BB962C8B-B14F-4D97-AF65-F5344CB8AC3E}">
        <p14:creationId xmlns:p14="http://schemas.microsoft.com/office/powerpoint/2010/main" val="3575420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ABFBBDC4-7B45-D60B-578F-4F9F7754DA61}"/>
            </a:ext>
          </a:extLst>
        </p:cNvPr>
        <p:cNvGrpSpPr/>
        <p:nvPr/>
      </p:nvGrpSpPr>
      <p:grpSpPr>
        <a:xfrm>
          <a:off x="0" y="0"/>
          <a:ext cx="0" cy="0"/>
          <a:chOff x="0" y="0"/>
          <a:chExt cx="0" cy="0"/>
        </a:xfrm>
      </p:grpSpPr>
      <p:sp>
        <p:nvSpPr>
          <p:cNvPr id="653" name="Google Shape;653;p85">
            <a:extLst>
              <a:ext uri="{FF2B5EF4-FFF2-40B4-BE49-F238E27FC236}">
                <a16:creationId xmlns:a16="http://schemas.microsoft.com/office/drawing/2014/main" id="{4183CDF6-D269-6C7E-7560-A5B14ACF7C05}"/>
              </a:ext>
            </a:extLst>
          </p:cNvPr>
          <p:cNvSpPr txBox="1">
            <a:spLocks noGrp="1"/>
          </p:cNvSpPr>
          <p:nvPr>
            <p:ph type="title"/>
          </p:nvPr>
        </p:nvSpPr>
        <p:spPr>
          <a:xfrm flipH="1">
            <a:off x="1821475" y="2527625"/>
            <a:ext cx="5501100" cy="4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Times New Roman" panose="02020603050405020304" pitchFamily="18" charset="0"/>
                <a:cs typeface="Times New Roman" panose="02020603050405020304" pitchFamily="18" charset="0"/>
              </a:rPr>
              <a:t>Future Scopes</a:t>
            </a:r>
          </a:p>
        </p:txBody>
      </p:sp>
      <p:sp>
        <p:nvSpPr>
          <p:cNvPr id="654" name="Google Shape;654;p85">
            <a:extLst>
              <a:ext uri="{FF2B5EF4-FFF2-40B4-BE49-F238E27FC236}">
                <a16:creationId xmlns:a16="http://schemas.microsoft.com/office/drawing/2014/main" id="{BE01121C-4608-DEE1-BCB3-22D4D164C0C4}"/>
              </a:ext>
            </a:extLst>
          </p:cNvPr>
          <p:cNvSpPr txBox="1">
            <a:spLocks noGrp="1"/>
          </p:cNvSpPr>
          <p:nvPr>
            <p:ph type="title" idx="2"/>
          </p:nvPr>
        </p:nvSpPr>
        <p:spPr>
          <a:xfrm flipH="1">
            <a:off x="3043350" y="1533511"/>
            <a:ext cx="3057300" cy="8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04</a:t>
            </a:r>
            <a:endParaRPr dirty="0">
              <a:latin typeface="Times New Roman" panose="02020603050405020304" pitchFamily="18" charset="0"/>
              <a:cs typeface="Times New Roman" panose="02020603050405020304" pitchFamily="18" charset="0"/>
            </a:endParaRPr>
          </a:p>
        </p:txBody>
      </p:sp>
      <p:sp>
        <p:nvSpPr>
          <p:cNvPr id="655" name="Google Shape;655;p85">
            <a:extLst>
              <a:ext uri="{FF2B5EF4-FFF2-40B4-BE49-F238E27FC236}">
                <a16:creationId xmlns:a16="http://schemas.microsoft.com/office/drawing/2014/main" id="{9C444FD0-E9B3-FD06-78B0-635010A64C91}"/>
              </a:ext>
            </a:extLst>
          </p:cNvPr>
          <p:cNvSpPr txBox="1">
            <a:spLocks noGrp="1"/>
          </p:cNvSpPr>
          <p:nvPr>
            <p:ph type="subTitle" idx="1"/>
          </p:nvPr>
        </p:nvSpPr>
        <p:spPr>
          <a:xfrm flipH="1">
            <a:off x="2946002" y="3261211"/>
            <a:ext cx="3251995" cy="37255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2000" dirty="0">
                <a:latin typeface="Times New Roman" panose="02020603050405020304" pitchFamily="18" charset="0"/>
                <a:cs typeface="Times New Roman" panose="02020603050405020304" pitchFamily="18" charset="0"/>
              </a:rPr>
              <a:t>AI ? ML?? DL ??? </a:t>
            </a:r>
            <a:endParaRPr sz="2000" dirty="0">
              <a:latin typeface="Times New Roman" panose="02020603050405020304" pitchFamily="18" charset="0"/>
              <a:cs typeface="Times New Roman" panose="02020603050405020304" pitchFamily="18" charset="0"/>
            </a:endParaRPr>
          </a:p>
        </p:txBody>
      </p:sp>
      <p:cxnSp>
        <p:nvCxnSpPr>
          <p:cNvPr id="656" name="Google Shape;656;p85">
            <a:extLst>
              <a:ext uri="{FF2B5EF4-FFF2-40B4-BE49-F238E27FC236}">
                <a16:creationId xmlns:a16="http://schemas.microsoft.com/office/drawing/2014/main" id="{25F44F50-E057-1059-FDE1-692B613FDFA4}"/>
              </a:ext>
            </a:extLst>
          </p:cNvPr>
          <p:cNvCxnSpPr/>
          <p:nvPr/>
        </p:nvCxnSpPr>
        <p:spPr>
          <a:xfrm>
            <a:off x="4248450" y="3203346"/>
            <a:ext cx="647100"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6488147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1" name="Title 10">
            <a:extLst>
              <a:ext uri="{FF2B5EF4-FFF2-40B4-BE49-F238E27FC236}">
                <a16:creationId xmlns:a16="http://schemas.microsoft.com/office/drawing/2014/main" id="{844BAB46-B968-733D-FE29-52719C27BCBD}"/>
              </a:ext>
            </a:extLst>
          </p:cNvPr>
          <p:cNvSpPr>
            <a:spLocks noGrp="1"/>
          </p:cNvSpPr>
          <p:nvPr>
            <p:ph type="title" idx="5"/>
          </p:nvPr>
        </p:nvSpPr>
        <p:spPr>
          <a:xfrm>
            <a:off x="618564" y="831059"/>
            <a:ext cx="3953436" cy="753000"/>
          </a:xfrm>
        </p:spPr>
        <p:txBody>
          <a:bodyPr/>
          <a:lstStyle/>
          <a:p>
            <a:pPr algn="l"/>
            <a:r>
              <a:rPr lang="en-IN" dirty="0">
                <a:latin typeface="Times New Roman" panose="02020603050405020304" pitchFamily="18" charset="0"/>
                <a:cs typeface="Times New Roman" panose="02020603050405020304" pitchFamily="18" charset="0"/>
              </a:rPr>
              <a:t>Ongoing…</a:t>
            </a:r>
          </a:p>
        </p:txBody>
      </p:sp>
      <p:cxnSp>
        <p:nvCxnSpPr>
          <p:cNvPr id="13" name="Straight Connector 12">
            <a:extLst>
              <a:ext uri="{FF2B5EF4-FFF2-40B4-BE49-F238E27FC236}">
                <a16:creationId xmlns:a16="http://schemas.microsoft.com/office/drawing/2014/main" id="{197FB5FF-CE86-CADF-7432-F8E85889FFCC}"/>
              </a:ext>
            </a:extLst>
          </p:cNvPr>
          <p:cNvCxnSpPr>
            <a:cxnSpLocks/>
          </p:cNvCxnSpPr>
          <p:nvPr/>
        </p:nvCxnSpPr>
        <p:spPr>
          <a:xfrm>
            <a:off x="827469" y="1718472"/>
            <a:ext cx="887506"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grpSp>
        <p:nvGrpSpPr>
          <p:cNvPr id="22" name="Group 21">
            <a:extLst>
              <a:ext uri="{FF2B5EF4-FFF2-40B4-BE49-F238E27FC236}">
                <a16:creationId xmlns:a16="http://schemas.microsoft.com/office/drawing/2014/main" id="{D63418AA-6F93-C2ED-1064-AA94108A6910}"/>
              </a:ext>
            </a:extLst>
          </p:cNvPr>
          <p:cNvGrpSpPr/>
          <p:nvPr/>
        </p:nvGrpSpPr>
        <p:grpSpPr>
          <a:xfrm rot="21446834">
            <a:off x="2464444" y="2584150"/>
            <a:ext cx="4969779" cy="1222052"/>
            <a:chOff x="1764145" y="1625128"/>
            <a:chExt cx="4969779" cy="1222052"/>
          </a:xfrm>
        </p:grpSpPr>
        <p:sp>
          <p:nvSpPr>
            <p:cNvPr id="21" name="Freeform: Shape 20">
              <a:extLst>
                <a:ext uri="{FF2B5EF4-FFF2-40B4-BE49-F238E27FC236}">
                  <a16:creationId xmlns:a16="http://schemas.microsoft.com/office/drawing/2014/main" id="{7995C894-4BFC-5D31-6545-3E38D57FF116}"/>
                </a:ext>
              </a:extLst>
            </p:cNvPr>
            <p:cNvSpPr/>
            <p:nvPr/>
          </p:nvSpPr>
          <p:spPr>
            <a:xfrm>
              <a:off x="1764145" y="1648929"/>
              <a:ext cx="1810328" cy="1177385"/>
            </a:xfrm>
            <a:custGeom>
              <a:avLst/>
              <a:gdLst>
                <a:gd name="connsiteX0" fmla="*/ 0 w 1810328"/>
                <a:gd name="connsiteY0" fmla="*/ 506 h 1177385"/>
                <a:gd name="connsiteX1" fmla="*/ 259322 w 1810328"/>
                <a:gd name="connsiteY1" fmla="*/ 506 h 1177385"/>
                <a:gd name="connsiteX2" fmla="*/ 330816 w 1810328"/>
                <a:gd name="connsiteY2" fmla="*/ 3960 h 1177385"/>
                <a:gd name="connsiteX3" fmla="*/ 500570 w 1810328"/>
                <a:gd name="connsiteY3" fmla="*/ 506 h 1177385"/>
                <a:gd name="connsiteX4" fmla="*/ 1467466 w 1810328"/>
                <a:gd name="connsiteY4" fmla="*/ 506 h 1177385"/>
                <a:gd name="connsiteX5" fmla="*/ 1467473 w 1810328"/>
                <a:gd name="connsiteY5" fmla="*/ 507 h 1177385"/>
                <a:gd name="connsiteX6" fmla="*/ 1551217 w 1810328"/>
                <a:gd name="connsiteY6" fmla="*/ 506 h 1177385"/>
                <a:gd name="connsiteX7" fmla="*/ 1673308 w 1810328"/>
                <a:gd name="connsiteY7" fmla="*/ 5763 h 1177385"/>
                <a:gd name="connsiteX8" fmla="*/ 1738053 w 1810328"/>
                <a:gd name="connsiteY8" fmla="*/ 13558 h 1177385"/>
                <a:gd name="connsiteX9" fmla="*/ 1798751 w 1810328"/>
                <a:gd name="connsiteY9" fmla="*/ 506 h 1177385"/>
                <a:gd name="connsiteX10" fmla="*/ 1810328 w 1810328"/>
                <a:gd name="connsiteY10" fmla="*/ 506 h 1177385"/>
                <a:gd name="connsiteX11" fmla="*/ 1810328 w 1810328"/>
                <a:gd name="connsiteY11" fmla="*/ 1177385 h 1177385"/>
                <a:gd name="connsiteX12" fmla="*/ 1610976 w 1810328"/>
                <a:gd name="connsiteY12" fmla="*/ 1177385 h 1177385"/>
                <a:gd name="connsiteX13" fmla="*/ 1586604 w 1810328"/>
                <a:gd name="connsiteY13" fmla="*/ 1175638 h 1177385"/>
                <a:gd name="connsiteX14" fmla="*/ 1507185 w 1810328"/>
                <a:gd name="connsiteY14" fmla="*/ 1173779 h 1177385"/>
                <a:gd name="connsiteX15" fmla="*/ 1446786 w 1810328"/>
                <a:gd name="connsiteY15" fmla="*/ 1177385 h 1177385"/>
                <a:gd name="connsiteX16" fmla="*/ 1232769 w 1810328"/>
                <a:gd name="connsiteY16" fmla="*/ 1177385 h 1177385"/>
                <a:gd name="connsiteX17" fmla="*/ 1186841 w 1810328"/>
                <a:gd name="connsiteY17" fmla="*/ 1175229 h 1177385"/>
                <a:gd name="connsiteX18" fmla="*/ 1085936 w 1810328"/>
                <a:gd name="connsiteY18" fmla="*/ 1164360 h 1177385"/>
                <a:gd name="connsiteX19" fmla="*/ 972314 w 1810328"/>
                <a:gd name="connsiteY19" fmla="*/ 1157352 h 1177385"/>
                <a:gd name="connsiteX20" fmla="*/ 943361 w 1810328"/>
                <a:gd name="connsiteY20" fmla="*/ 1159501 h 1177385"/>
                <a:gd name="connsiteX21" fmla="*/ 867713 w 1810328"/>
                <a:gd name="connsiteY21" fmla="*/ 1173562 h 1177385"/>
                <a:gd name="connsiteX22" fmla="*/ 852639 w 1810328"/>
                <a:gd name="connsiteY22" fmla="*/ 1177385 h 1177385"/>
                <a:gd name="connsiteX23" fmla="*/ 529880 w 1810328"/>
                <a:gd name="connsiteY23" fmla="*/ 1177385 h 1177385"/>
                <a:gd name="connsiteX24" fmla="*/ 467790 w 1810328"/>
                <a:gd name="connsiteY24" fmla="*/ 1168523 h 1177385"/>
                <a:gd name="connsiteX25" fmla="*/ 374281 w 1810328"/>
                <a:gd name="connsiteY25" fmla="*/ 1156232 h 1177385"/>
                <a:gd name="connsiteX26" fmla="*/ 362006 w 1810328"/>
                <a:gd name="connsiteY26" fmla="*/ 1155045 h 1177385"/>
                <a:gd name="connsiteX27" fmla="*/ 239905 w 1810328"/>
                <a:gd name="connsiteY27" fmla="*/ 1149778 h 1177385"/>
                <a:gd name="connsiteX28" fmla="*/ 134998 w 1810328"/>
                <a:gd name="connsiteY28" fmla="*/ 1154794 h 1177385"/>
                <a:gd name="connsiteX29" fmla="*/ 30 w 1810328"/>
                <a:gd name="connsiteY29" fmla="*/ 1177385 h 1177385"/>
                <a:gd name="connsiteX30" fmla="*/ 0 w 1810328"/>
                <a:gd name="connsiteY30" fmla="*/ 1177385 h 1177385"/>
                <a:gd name="connsiteX31" fmla="*/ 0 w 1810328"/>
                <a:gd name="connsiteY31" fmla="*/ 734480 h 1177385"/>
                <a:gd name="connsiteX32" fmla="*/ 3925 w 1810328"/>
                <a:gd name="connsiteY32" fmla="*/ 700578 h 1177385"/>
                <a:gd name="connsiteX33" fmla="*/ 4827 w 1810328"/>
                <a:gd name="connsiteY33" fmla="*/ 677563 h 1177385"/>
                <a:gd name="connsiteX34" fmla="*/ 0 w 1810328"/>
                <a:gd name="connsiteY34" fmla="*/ 612486 h 1177385"/>
                <a:gd name="connsiteX35" fmla="*/ 0 w 1810328"/>
                <a:gd name="connsiteY35" fmla="*/ 506 h 117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10328" h="1177385">
                  <a:moveTo>
                    <a:pt x="0" y="506"/>
                  </a:moveTo>
                  <a:lnTo>
                    <a:pt x="259322" y="506"/>
                  </a:lnTo>
                  <a:lnTo>
                    <a:pt x="330816" y="3960"/>
                  </a:lnTo>
                  <a:cubicBezTo>
                    <a:pt x="387141" y="6274"/>
                    <a:pt x="441416" y="6788"/>
                    <a:pt x="500570" y="506"/>
                  </a:cubicBezTo>
                  <a:lnTo>
                    <a:pt x="1467466" y="506"/>
                  </a:lnTo>
                  <a:lnTo>
                    <a:pt x="1467473" y="507"/>
                  </a:lnTo>
                  <a:lnTo>
                    <a:pt x="1551217" y="506"/>
                  </a:lnTo>
                  <a:cubicBezTo>
                    <a:pt x="1594613" y="-1189"/>
                    <a:pt x="1634550" y="1571"/>
                    <a:pt x="1673308" y="5763"/>
                  </a:cubicBezTo>
                  <a:lnTo>
                    <a:pt x="1738053" y="13558"/>
                  </a:lnTo>
                  <a:lnTo>
                    <a:pt x="1798751" y="506"/>
                  </a:lnTo>
                  <a:lnTo>
                    <a:pt x="1810328" y="506"/>
                  </a:lnTo>
                  <a:lnTo>
                    <a:pt x="1810328" y="1177385"/>
                  </a:lnTo>
                  <a:lnTo>
                    <a:pt x="1610976" y="1177385"/>
                  </a:lnTo>
                  <a:lnTo>
                    <a:pt x="1586604" y="1175638"/>
                  </a:lnTo>
                  <a:lnTo>
                    <a:pt x="1507185" y="1173779"/>
                  </a:lnTo>
                  <a:lnTo>
                    <a:pt x="1446786" y="1177385"/>
                  </a:lnTo>
                  <a:lnTo>
                    <a:pt x="1232769" y="1177385"/>
                  </a:lnTo>
                  <a:lnTo>
                    <a:pt x="1186841" y="1175229"/>
                  </a:lnTo>
                  <a:cubicBezTo>
                    <a:pt x="1150366" y="1171981"/>
                    <a:pt x="1117173" y="1167865"/>
                    <a:pt x="1085936" y="1164360"/>
                  </a:cubicBezTo>
                  <a:lnTo>
                    <a:pt x="972314" y="1157352"/>
                  </a:lnTo>
                  <a:lnTo>
                    <a:pt x="943361" y="1159501"/>
                  </a:lnTo>
                  <a:lnTo>
                    <a:pt x="867713" y="1173562"/>
                  </a:lnTo>
                  <a:lnTo>
                    <a:pt x="852639" y="1177385"/>
                  </a:lnTo>
                  <a:lnTo>
                    <a:pt x="529880" y="1177385"/>
                  </a:lnTo>
                  <a:lnTo>
                    <a:pt x="467790" y="1168523"/>
                  </a:lnTo>
                  <a:lnTo>
                    <a:pt x="374281" y="1156232"/>
                  </a:lnTo>
                  <a:lnTo>
                    <a:pt x="362006" y="1155045"/>
                  </a:lnTo>
                  <a:cubicBezTo>
                    <a:pt x="321656" y="1151981"/>
                    <a:pt x="280760" y="1149955"/>
                    <a:pt x="239905" y="1149778"/>
                  </a:cubicBezTo>
                  <a:lnTo>
                    <a:pt x="134998" y="1154794"/>
                  </a:lnTo>
                  <a:lnTo>
                    <a:pt x="30" y="1177385"/>
                  </a:lnTo>
                  <a:lnTo>
                    <a:pt x="0" y="1177385"/>
                  </a:lnTo>
                  <a:lnTo>
                    <a:pt x="0" y="734480"/>
                  </a:lnTo>
                  <a:lnTo>
                    <a:pt x="3925" y="700578"/>
                  </a:lnTo>
                  <a:lnTo>
                    <a:pt x="4827" y="677563"/>
                  </a:lnTo>
                  <a:lnTo>
                    <a:pt x="0" y="612486"/>
                  </a:lnTo>
                  <a:lnTo>
                    <a:pt x="0" y="506"/>
                  </a:lnTo>
                  <a:close/>
                </a:path>
              </a:pathLst>
            </a:custGeom>
            <a:solidFill>
              <a:srgbClr val="FF0000"/>
            </a:solidFill>
            <a:ln cap="rnd">
              <a:solidFill>
                <a:schemeClr val="dk1"/>
              </a:solidFill>
              <a:miter lim="800000"/>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IN" sz="2400" dirty="0">
                  <a:latin typeface="Forte" panose="03060902040502070203" pitchFamily="66" charset="0"/>
                </a:rPr>
                <a:t>NEXT UP !</a:t>
              </a:r>
            </a:p>
          </p:txBody>
        </p:sp>
        <p:sp>
          <p:nvSpPr>
            <p:cNvPr id="20" name="Freeform: Shape 19">
              <a:extLst>
                <a:ext uri="{FF2B5EF4-FFF2-40B4-BE49-F238E27FC236}">
                  <a16:creationId xmlns:a16="http://schemas.microsoft.com/office/drawing/2014/main" id="{0B05504F-E350-DDBD-B084-F6BBC5E62DEB}"/>
                </a:ext>
              </a:extLst>
            </p:cNvPr>
            <p:cNvSpPr/>
            <p:nvPr/>
          </p:nvSpPr>
          <p:spPr>
            <a:xfrm>
              <a:off x="3375121" y="1625128"/>
              <a:ext cx="3358803" cy="1222052"/>
            </a:xfrm>
            <a:custGeom>
              <a:avLst/>
              <a:gdLst>
                <a:gd name="connsiteX0" fmla="*/ 331324 w 3358803"/>
                <a:gd name="connsiteY0" fmla="*/ 339 h 1222052"/>
                <a:gd name="connsiteX1" fmla="*/ 448841 w 3358803"/>
                <a:gd name="connsiteY1" fmla="*/ 7626 h 1222052"/>
                <a:gd name="connsiteX2" fmla="*/ 496463 w 3358803"/>
                <a:gd name="connsiteY2" fmla="*/ 13604 h 1222052"/>
                <a:gd name="connsiteX3" fmla="*/ 514352 w 3358803"/>
                <a:gd name="connsiteY3" fmla="*/ 10163 h 1222052"/>
                <a:gd name="connsiteX4" fmla="*/ 697170 w 3358803"/>
                <a:gd name="connsiteY4" fmla="*/ 24879 h 1222052"/>
                <a:gd name="connsiteX5" fmla="*/ 700321 w 3358803"/>
                <a:gd name="connsiteY5" fmla="*/ 25453 h 1222052"/>
                <a:gd name="connsiteX6" fmla="*/ 737852 w 3358803"/>
                <a:gd name="connsiteY6" fmla="*/ 24307 h 1222052"/>
                <a:gd name="connsiteX7" fmla="*/ 907358 w 3358803"/>
                <a:gd name="connsiteY7" fmla="*/ 23137 h 1222052"/>
                <a:gd name="connsiteX8" fmla="*/ 935682 w 3358803"/>
                <a:gd name="connsiteY8" fmla="*/ 25530 h 1222052"/>
                <a:gd name="connsiteX9" fmla="*/ 941380 w 3358803"/>
                <a:gd name="connsiteY9" fmla="*/ 24307 h 1222052"/>
                <a:gd name="connsiteX10" fmla="*/ 1242497 w 3358803"/>
                <a:gd name="connsiteY10" fmla="*/ 11448 h 1222052"/>
                <a:gd name="connsiteX11" fmla="*/ 1385826 w 3358803"/>
                <a:gd name="connsiteY11" fmla="*/ 24446 h 1222052"/>
                <a:gd name="connsiteX12" fmla="*/ 1386942 w 3358803"/>
                <a:gd name="connsiteY12" fmla="*/ 24307 h 1222052"/>
                <a:gd name="connsiteX13" fmla="*/ 1566198 w 3358803"/>
                <a:gd name="connsiteY13" fmla="*/ 11383 h 1222052"/>
                <a:gd name="connsiteX14" fmla="*/ 1652537 w 3358803"/>
                <a:gd name="connsiteY14" fmla="*/ 20917 h 1222052"/>
                <a:gd name="connsiteX15" fmla="*/ 1743211 w 3358803"/>
                <a:gd name="connsiteY15" fmla="*/ 15965 h 1222052"/>
                <a:gd name="connsiteX16" fmla="*/ 1930947 w 3358803"/>
                <a:gd name="connsiteY16" fmla="*/ 27364 h 1222052"/>
                <a:gd name="connsiteX17" fmla="*/ 1971518 w 3358803"/>
                <a:gd name="connsiteY17" fmla="*/ 26243 h 1222052"/>
                <a:gd name="connsiteX18" fmla="*/ 1986526 w 3358803"/>
                <a:gd name="connsiteY18" fmla="*/ 24307 h 1222052"/>
                <a:gd name="connsiteX19" fmla="*/ 2249629 w 3358803"/>
                <a:gd name="connsiteY19" fmla="*/ 22632 h 1222052"/>
                <a:gd name="connsiteX20" fmla="*/ 2292468 w 3358803"/>
                <a:gd name="connsiteY20" fmla="*/ 31603 h 1222052"/>
                <a:gd name="connsiteX21" fmla="*/ 2345302 w 3358803"/>
                <a:gd name="connsiteY21" fmla="*/ 35338 h 1222052"/>
                <a:gd name="connsiteX22" fmla="*/ 2348363 w 3358803"/>
                <a:gd name="connsiteY22" fmla="*/ 35232 h 1222052"/>
                <a:gd name="connsiteX23" fmla="*/ 2388082 w 3358803"/>
                <a:gd name="connsiteY23" fmla="*/ 24307 h 1222052"/>
                <a:gd name="connsiteX24" fmla="*/ 2528607 w 3358803"/>
                <a:gd name="connsiteY24" fmla="*/ 18110 h 1222052"/>
                <a:gd name="connsiteX25" fmla="*/ 2648971 w 3358803"/>
                <a:gd name="connsiteY25" fmla="*/ 30735 h 1222052"/>
                <a:gd name="connsiteX26" fmla="*/ 2690624 w 3358803"/>
                <a:gd name="connsiteY26" fmla="*/ 24307 h 1222052"/>
                <a:gd name="connsiteX27" fmla="*/ 3339715 w 3358803"/>
                <a:gd name="connsiteY27" fmla="*/ 24307 h 1222052"/>
                <a:gd name="connsiteX28" fmla="*/ 3339715 w 3358803"/>
                <a:gd name="connsiteY28" fmla="*/ 612749 h 1222052"/>
                <a:gd name="connsiteX29" fmla="*/ 3343191 w 3358803"/>
                <a:gd name="connsiteY29" fmla="*/ 654225 h 1222052"/>
                <a:gd name="connsiteX30" fmla="*/ 3352132 w 3358803"/>
                <a:gd name="connsiteY30" fmla="*/ 700358 h 1222052"/>
                <a:gd name="connsiteX31" fmla="*/ 3339715 w 3358803"/>
                <a:gd name="connsiteY31" fmla="*/ 1201191 h 1222052"/>
                <a:gd name="connsiteX32" fmla="*/ 2888652 w 3358803"/>
                <a:gd name="connsiteY32" fmla="*/ 1201191 h 1222052"/>
                <a:gd name="connsiteX33" fmla="*/ 2761209 w 3358803"/>
                <a:gd name="connsiteY33" fmla="*/ 1204061 h 1222052"/>
                <a:gd name="connsiteX34" fmla="*/ 2709518 w 3358803"/>
                <a:gd name="connsiteY34" fmla="*/ 1203810 h 1222052"/>
                <a:gd name="connsiteX35" fmla="*/ 2579741 w 3358803"/>
                <a:gd name="connsiteY35" fmla="*/ 1214913 h 1222052"/>
                <a:gd name="connsiteX36" fmla="*/ 2091041 w 3358803"/>
                <a:gd name="connsiteY36" fmla="*/ 1201191 h 1222052"/>
                <a:gd name="connsiteX37" fmla="*/ 1913202 w 3358803"/>
                <a:gd name="connsiteY37" fmla="*/ 1196120 h 1222052"/>
                <a:gd name="connsiteX38" fmla="*/ 1802729 w 3358803"/>
                <a:gd name="connsiteY38" fmla="*/ 1188935 h 1222052"/>
                <a:gd name="connsiteX39" fmla="*/ 1738992 w 3358803"/>
                <a:gd name="connsiteY39" fmla="*/ 1201191 h 1222052"/>
                <a:gd name="connsiteX40" fmla="*/ 1401574 w 3358803"/>
                <a:gd name="connsiteY40" fmla="*/ 1213883 h 1222052"/>
                <a:gd name="connsiteX41" fmla="*/ 1365448 w 3358803"/>
                <a:gd name="connsiteY41" fmla="*/ 1210527 h 1222052"/>
                <a:gd name="connsiteX42" fmla="*/ 1355704 w 3358803"/>
                <a:gd name="connsiteY42" fmla="*/ 1211716 h 1222052"/>
                <a:gd name="connsiteX43" fmla="*/ 1161691 w 3358803"/>
                <a:gd name="connsiteY43" fmla="*/ 1202912 h 1222052"/>
                <a:gd name="connsiteX44" fmla="*/ 1130544 w 3358803"/>
                <a:gd name="connsiteY44" fmla="*/ 1198999 h 1222052"/>
                <a:gd name="connsiteX45" fmla="*/ 1089901 w 3358803"/>
                <a:gd name="connsiteY45" fmla="*/ 1201191 h 1222052"/>
                <a:gd name="connsiteX46" fmla="*/ 1017397 w 3358803"/>
                <a:gd name="connsiteY46" fmla="*/ 1205811 h 1222052"/>
                <a:gd name="connsiteX47" fmla="*/ 974200 w 3358803"/>
                <a:gd name="connsiteY47" fmla="*/ 1204580 h 1222052"/>
                <a:gd name="connsiteX48" fmla="*/ 947599 w 3358803"/>
                <a:gd name="connsiteY48" fmla="*/ 1209981 h 1222052"/>
                <a:gd name="connsiteX49" fmla="*/ 764414 w 3358803"/>
                <a:gd name="connsiteY49" fmla="*/ 1197379 h 1222052"/>
                <a:gd name="connsiteX50" fmla="*/ 688017 w 3358803"/>
                <a:gd name="connsiteY50" fmla="*/ 1191940 h 1222052"/>
                <a:gd name="connsiteX51" fmla="*/ 638838 w 3358803"/>
                <a:gd name="connsiteY51" fmla="*/ 1201191 h 1222052"/>
                <a:gd name="connsiteX52" fmla="*/ 415021 w 3358803"/>
                <a:gd name="connsiteY52" fmla="*/ 1210323 h 1222052"/>
                <a:gd name="connsiteX53" fmla="*/ 398000 w 3358803"/>
                <a:gd name="connsiteY53" fmla="*/ 1207812 h 1222052"/>
                <a:gd name="connsiteX54" fmla="*/ 357790 w 3358803"/>
                <a:gd name="connsiteY54" fmla="*/ 1214030 h 1222052"/>
                <a:gd name="connsiteX55" fmla="*/ 75249 w 3358803"/>
                <a:gd name="connsiteY55" fmla="*/ 1206580 h 1222052"/>
                <a:gd name="connsiteX56" fmla="*/ 0 w 3358803"/>
                <a:gd name="connsiteY56" fmla="*/ 1201186 h 1222052"/>
                <a:gd name="connsiteX57" fmla="*/ 199352 w 3358803"/>
                <a:gd name="connsiteY57" fmla="*/ 1201186 h 1222052"/>
                <a:gd name="connsiteX58" fmla="*/ 199352 w 3358803"/>
                <a:gd name="connsiteY58" fmla="*/ 24307 h 1222052"/>
                <a:gd name="connsiteX59" fmla="*/ 187775 w 3358803"/>
                <a:gd name="connsiteY59" fmla="*/ 24307 h 1222052"/>
                <a:gd name="connsiteX60" fmla="*/ 331324 w 3358803"/>
                <a:gd name="connsiteY60" fmla="*/ 339 h 122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358803" h="1222052">
                  <a:moveTo>
                    <a:pt x="331324" y="339"/>
                  </a:moveTo>
                  <a:cubicBezTo>
                    <a:pt x="373001" y="-1168"/>
                    <a:pt x="410339" y="2534"/>
                    <a:pt x="448841" y="7626"/>
                  </a:cubicBezTo>
                  <a:lnTo>
                    <a:pt x="496463" y="13604"/>
                  </a:lnTo>
                  <a:lnTo>
                    <a:pt x="514352" y="10163"/>
                  </a:lnTo>
                  <a:cubicBezTo>
                    <a:pt x="583556" y="2838"/>
                    <a:pt x="640932" y="13912"/>
                    <a:pt x="697170" y="24879"/>
                  </a:cubicBezTo>
                  <a:lnTo>
                    <a:pt x="700321" y="25453"/>
                  </a:lnTo>
                  <a:lnTo>
                    <a:pt x="737852" y="24307"/>
                  </a:lnTo>
                  <a:cubicBezTo>
                    <a:pt x="803024" y="19683"/>
                    <a:pt x="857560" y="20319"/>
                    <a:pt x="907358" y="23137"/>
                  </a:cubicBezTo>
                  <a:lnTo>
                    <a:pt x="935682" y="25530"/>
                  </a:lnTo>
                  <a:lnTo>
                    <a:pt x="941380" y="24307"/>
                  </a:lnTo>
                  <a:cubicBezTo>
                    <a:pt x="1037649" y="-5319"/>
                    <a:pt x="1136168" y="921"/>
                    <a:pt x="1242497" y="11448"/>
                  </a:cubicBezTo>
                  <a:lnTo>
                    <a:pt x="1385826" y="24446"/>
                  </a:lnTo>
                  <a:lnTo>
                    <a:pt x="1386942" y="24307"/>
                  </a:lnTo>
                  <a:cubicBezTo>
                    <a:pt x="1461416" y="12514"/>
                    <a:pt x="1518303" y="9718"/>
                    <a:pt x="1566198" y="11383"/>
                  </a:cubicBezTo>
                  <a:lnTo>
                    <a:pt x="1652537" y="20917"/>
                  </a:lnTo>
                  <a:lnTo>
                    <a:pt x="1743211" y="15965"/>
                  </a:lnTo>
                  <a:cubicBezTo>
                    <a:pt x="1823556" y="16057"/>
                    <a:pt x="1869337" y="24923"/>
                    <a:pt x="1930947" y="27364"/>
                  </a:cubicBezTo>
                  <a:lnTo>
                    <a:pt x="1971518" y="26243"/>
                  </a:lnTo>
                  <a:lnTo>
                    <a:pt x="1986526" y="24307"/>
                  </a:lnTo>
                  <a:cubicBezTo>
                    <a:pt x="2129118" y="-496"/>
                    <a:pt x="2199761" y="10789"/>
                    <a:pt x="2249629" y="22632"/>
                  </a:cubicBezTo>
                  <a:lnTo>
                    <a:pt x="2292468" y="31603"/>
                  </a:lnTo>
                  <a:lnTo>
                    <a:pt x="2345302" y="35338"/>
                  </a:lnTo>
                  <a:lnTo>
                    <a:pt x="2348363" y="35232"/>
                  </a:lnTo>
                  <a:cubicBezTo>
                    <a:pt x="2360236" y="33406"/>
                    <a:pt x="2373209" y="29949"/>
                    <a:pt x="2388082" y="24307"/>
                  </a:cubicBezTo>
                  <a:cubicBezTo>
                    <a:pt x="2417828" y="13023"/>
                    <a:pt x="2466239" y="13089"/>
                    <a:pt x="2528607" y="18110"/>
                  </a:cubicBezTo>
                  <a:lnTo>
                    <a:pt x="2648971" y="30735"/>
                  </a:lnTo>
                  <a:lnTo>
                    <a:pt x="2690624" y="24307"/>
                  </a:lnTo>
                  <a:cubicBezTo>
                    <a:pt x="2905640" y="-22122"/>
                    <a:pt x="3171048" y="35496"/>
                    <a:pt x="3339715" y="24307"/>
                  </a:cubicBezTo>
                  <a:cubicBezTo>
                    <a:pt x="3378081" y="209709"/>
                    <a:pt x="3309403" y="380885"/>
                    <a:pt x="3339715" y="612749"/>
                  </a:cubicBezTo>
                  <a:lnTo>
                    <a:pt x="3343191" y="654225"/>
                  </a:lnTo>
                  <a:lnTo>
                    <a:pt x="3352132" y="700358"/>
                  </a:lnTo>
                  <a:cubicBezTo>
                    <a:pt x="3372733" y="860401"/>
                    <a:pt x="3338979" y="1085893"/>
                    <a:pt x="3339715" y="1201191"/>
                  </a:cubicBezTo>
                  <a:cubicBezTo>
                    <a:pt x="3120024" y="1213145"/>
                    <a:pt x="3018240" y="1193720"/>
                    <a:pt x="2888652" y="1201191"/>
                  </a:cubicBezTo>
                  <a:cubicBezTo>
                    <a:pt x="2856255" y="1203059"/>
                    <a:pt x="2812220" y="1203867"/>
                    <a:pt x="2761209" y="1204061"/>
                  </a:cubicBezTo>
                  <a:lnTo>
                    <a:pt x="2709518" y="1203810"/>
                  </a:lnTo>
                  <a:lnTo>
                    <a:pt x="2579741" y="1214913"/>
                  </a:lnTo>
                  <a:cubicBezTo>
                    <a:pt x="2426953" y="1219116"/>
                    <a:pt x="2288741" y="1199706"/>
                    <a:pt x="2091041" y="1201191"/>
                  </a:cubicBezTo>
                  <a:cubicBezTo>
                    <a:pt x="2025141" y="1201686"/>
                    <a:pt x="1967084" y="1199308"/>
                    <a:pt x="1913202" y="1196120"/>
                  </a:cubicBezTo>
                  <a:lnTo>
                    <a:pt x="1802729" y="1188935"/>
                  </a:lnTo>
                  <a:lnTo>
                    <a:pt x="1738992" y="1201191"/>
                  </a:lnTo>
                  <a:cubicBezTo>
                    <a:pt x="1614898" y="1229603"/>
                    <a:pt x="1506090" y="1223858"/>
                    <a:pt x="1401574" y="1213883"/>
                  </a:cubicBezTo>
                  <a:lnTo>
                    <a:pt x="1365448" y="1210527"/>
                  </a:lnTo>
                  <a:lnTo>
                    <a:pt x="1355704" y="1211716"/>
                  </a:lnTo>
                  <a:cubicBezTo>
                    <a:pt x="1275697" y="1217480"/>
                    <a:pt x="1213563" y="1210358"/>
                    <a:pt x="1161691" y="1202912"/>
                  </a:cubicBezTo>
                  <a:lnTo>
                    <a:pt x="1130544" y="1198999"/>
                  </a:lnTo>
                  <a:lnTo>
                    <a:pt x="1089901" y="1201191"/>
                  </a:lnTo>
                  <a:cubicBezTo>
                    <a:pt x="1063169" y="1204063"/>
                    <a:pt x="1039225" y="1205464"/>
                    <a:pt x="1017397" y="1205811"/>
                  </a:cubicBezTo>
                  <a:lnTo>
                    <a:pt x="974200" y="1204580"/>
                  </a:lnTo>
                  <a:lnTo>
                    <a:pt x="947599" y="1209981"/>
                  </a:lnTo>
                  <a:cubicBezTo>
                    <a:pt x="899264" y="1214030"/>
                    <a:pt x="836392" y="1205347"/>
                    <a:pt x="764414" y="1197379"/>
                  </a:cubicBezTo>
                  <a:lnTo>
                    <a:pt x="688017" y="1191940"/>
                  </a:lnTo>
                  <a:lnTo>
                    <a:pt x="638838" y="1201191"/>
                  </a:lnTo>
                  <a:cubicBezTo>
                    <a:pt x="537918" y="1225292"/>
                    <a:pt x="472630" y="1219330"/>
                    <a:pt x="415021" y="1210323"/>
                  </a:cubicBezTo>
                  <a:lnTo>
                    <a:pt x="398000" y="1207812"/>
                  </a:lnTo>
                  <a:lnTo>
                    <a:pt x="357790" y="1214030"/>
                  </a:lnTo>
                  <a:cubicBezTo>
                    <a:pt x="257976" y="1224322"/>
                    <a:pt x="171081" y="1214877"/>
                    <a:pt x="75249" y="1206580"/>
                  </a:cubicBezTo>
                  <a:lnTo>
                    <a:pt x="0" y="1201186"/>
                  </a:lnTo>
                  <a:lnTo>
                    <a:pt x="199352" y="1201186"/>
                  </a:lnTo>
                  <a:lnTo>
                    <a:pt x="199352" y="24307"/>
                  </a:lnTo>
                  <a:lnTo>
                    <a:pt x="187775" y="24307"/>
                  </a:lnTo>
                  <a:cubicBezTo>
                    <a:pt x="243632" y="8562"/>
                    <a:pt x="289648" y="1846"/>
                    <a:pt x="331324" y="339"/>
                  </a:cubicBezTo>
                  <a:close/>
                </a:path>
              </a:pathLst>
            </a:custGeom>
            <a:solidFill>
              <a:schemeClr val="tx2">
                <a:lumMod val="60000"/>
                <a:lumOff val="40000"/>
              </a:schemeClr>
            </a:solidFill>
            <a:ln cap="rnd">
              <a:solidFill>
                <a:schemeClr val="dk1"/>
              </a:solidFill>
              <a:miter lim="800000"/>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IN" sz="2000" dirty="0">
                  <a:solidFill>
                    <a:schemeClr val="bg1">
                      <a:lumMod val="10000"/>
                    </a:schemeClr>
                  </a:solidFill>
                  <a:effectLst>
                    <a:outerShdw blurRad="38100" dist="38100" dir="2700000" algn="tl">
                      <a:srgbClr val="000000">
                        <a:alpha val="43137"/>
                      </a:srgbClr>
                    </a:outerShdw>
                  </a:effectLst>
                  <a:latin typeface="Book Antiqua" panose="02040602050305030304" pitchFamily="18" charset="0"/>
                  <a:cs typeface="Times New Roman" panose="02020603050405020304" pitchFamily="18" charset="0"/>
                </a:rPr>
                <a:t>  DL-powered downscaling</a:t>
              </a:r>
              <a:endParaRPr lang="en-IN" sz="2000" dirty="0">
                <a:solidFill>
                  <a:schemeClr val="bg1">
                    <a:lumMod val="10000"/>
                  </a:schemeClr>
                </a:solidFill>
                <a:effectLst>
                  <a:outerShdw blurRad="38100" dist="38100" dir="2700000" algn="tl">
                    <a:srgbClr val="000000">
                      <a:alpha val="43137"/>
                    </a:srgbClr>
                  </a:outerShdw>
                </a:effectLst>
                <a:latin typeface="Book Antiqua" panose="02040602050305030304" pitchFamily="18" charset="0"/>
              </a:endParaRPr>
            </a:p>
          </p:txBody>
        </p:sp>
      </p:grpSp>
      <p:grpSp>
        <p:nvGrpSpPr>
          <p:cNvPr id="23" name="Group 22">
            <a:extLst>
              <a:ext uri="{FF2B5EF4-FFF2-40B4-BE49-F238E27FC236}">
                <a16:creationId xmlns:a16="http://schemas.microsoft.com/office/drawing/2014/main" id="{8BAD514E-9FCF-3D8D-03CA-BB6237862567}"/>
              </a:ext>
            </a:extLst>
          </p:cNvPr>
          <p:cNvGrpSpPr/>
          <p:nvPr/>
        </p:nvGrpSpPr>
        <p:grpSpPr>
          <a:xfrm rot="21011223">
            <a:off x="2428926" y="2495173"/>
            <a:ext cx="4969779" cy="1222052"/>
            <a:chOff x="1764145" y="1625128"/>
            <a:chExt cx="4969779" cy="1222052"/>
          </a:xfrm>
        </p:grpSpPr>
        <p:sp>
          <p:nvSpPr>
            <p:cNvPr id="24" name="Freeform: Shape 23">
              <a:extLst>
                <a:ext uri="{FF2B5EF4-FFF2-40B4-BE49-F238E27FC236}">
                  <a16:creationId xmlns:a16="http://schemas.microsoft.com/office/drawing/2014/main" id="{47958AAB-098C-2B06-F9F1-4A9DEA395F1C}"/>
                </a:ext>
              </a:extLst>
            </p:cNvPr>
            <p:cNvSpPr/>
            <p:nvPr/>
          </p:nvSpPr>
          <p:spPr>
            <a:xfrm>
              <a:off x="1764145" y="1648929"/>
              <a:ext cx="1810328" cy="1177385"/>
            </a:xfrm>
            <a:custGeom>
              <a:avLst/>
              <a:gdLst>
                <a:gd name="connsiteX0" fmla="*/ 0 w 1810328"/>
                <a:gd name="connsiteY0" fmla="*/ 506 h 1177385"/>
                <a:gd name="connsiteX1" fmla="*/ 259322 w 1810328"/>
                <a:gd name="connsiteY1" fmla="*/ 506 h 1177385"/>
                <a:gd name="connsiteX2" fmla="*/ 330816 w 1810328"/>
                <a:gd name="connsiteY2" fmla="*/ 3960 h 1177385"/>
                <a:gd name="connsiteX3" fmla="*/ 500570 w 1810328"/>
                <a:gd name="connsiteY3" fmla="*/ 506 h 1177385"/>
                <a:gd name="connsiteX4" fmla="*/ 1467466 w 1810328"/>
                <a:gd name="connsiteY4" fmla="*/ 506 h 1177385"/>
                <a:gd name="connsiteX5" fmla="*/ 1467473 w 1810328"/>
                <a:gd name="connsiteY5" fmla="*/ 507 h 1177385"/>
                <a:gd name="connsiteX6" fmla="*/ 1551217 w 1810328"/>
                <a:gd name="connsiteY6" fmla="*/ 506 h 1177385"/>
                <a:gd name="connsiteX7" fmla="*/ 1673308 w 1810328"/>
                <a:gd name="connsiteY7" fmla="*/ 5763 h 1177385"/>
                <a:gd name="connsiteX8" fmla="*/ 1738053 w 1810328"/>
                <a:gd name="connsiteY8" fmla="*/ 13558 h 1177385"/>
                <a:gd name="connsiteX9" fmla="*/ 1798751 w 1810328"/>
                <a:gd name="connsiteY9" fmla="*/ 506 h 1177385"/>
                <a:gd name="connsiteX10" fmla="*/ 1810328 w 1810328"/>
                <a:gd name="connsiteY10" fmla="*/ 506 h 1177385"/>
                <a:gd name="connsiteX11" fmla="*/ 1810328 w 1810328"/>
                <a:gd name="connsiteY11" fmla="*/ 1177385 h 1177385"/>
                <a:gd name="connsiteX12" fmla="*/ 1610976 w 1810328"/>
                <a:gd name="connsiteY12" fmla="*/ 1177385 h 1177385"/>
                <a:gd name="connsiteX13" fmla="*/ 1586604 w 1810328"/>
                <a:gd name="connsiteY13" fmla="*/ 1175638 h 1177385"/>
                <a:gd name="connsiteX14" fmla="*/ 1507185 w 1810328"/>
                <a:gd name="connsiteY14" fmla="*/ 1173779 h 1177385"/>
                <a:gd name="connsiteX15" fmla="*/ 1446786 w 1810328"/>
                <a:gd name="connsiteY15" fmla="*/ 1177385 h 1177385"/>
                <a:gd name="connsiteX16" fmla="*/ 1232769 w 1810328"/>
                <a:gd name="connsiteY16" fmla="*/ 1177385 h 1177385"/>
                <a:gd name="connsiteX17" fmla="*/ 1186841 w 1810328"/>
                <a:gd name="connsiteY17" fmla="*/ 1175229 h 1177385"/>
                <a:gd name="connsiteX18" fmla="*/ 1085936 w 1810328"/>
                <a:gd name="connsiteY18" fmla="*/ 1164360 h 1177385"/>
                <a:gd name="connsiteX19" fmla="*/ 972314 w 1810328"/>
                <a:gd name="connsiteY19" fmla="*/ 1157352 h 1177385"/>
                <a:gd name="connsiteX20" fmla="*/ 943361 w 1810328"/>
                <a:gd name="connsiteY20" fmla="*/ 1159501 h 1177385"/>
                <a:gd name="connsiteX21" fmla="*/ 867713 w 1810328"/>
                <a:gd name="connsiteY21" fmla="*/ 1173562 h 1177385"/>
                <a:gd name="connsiteX22" fmla="*/ 852639 w 1810328"/>
                <a:gd name="connsiteY22" fmla="*/ 1177385 h 1177385"/>
                <a:gd name="connsiteX23" fmla="*/ 529880 w 1810328"/>
                <a:gd name="connsiteY23" fmla="*/ 1177385 h 1177385"/>
                <a:gd name="connsiteX24" fmla="*/ 467790 w 1810328"/>
                <a:gd name="connsiteY24" fmla="*/ 1168523 h 1177385"/>
                <a:gd name="connsiteX25" fmla="*/ 374281 w 1810328"/>
                <a:gd name="connsiteY25" fmla="*/ 1156232 h 1177385"/>
                <a:gd name="connsiteX26" fmla="*/ 362006 w 1810328"/>
                <a:gd name="connsiteY26" fmla="*/ 1155045 h 1177385"/>
                <a:gd name="connsiteX27" fmla="*/ 239905 w 1810328"/>
                <a:gd name="connsiteY27" fmla="*/ 1149778 h 1177385"/>
                <a:gd name="connsiteX28" fmla="*/ 134998 w 1810328"/>
                <a:gd name="connsiteY28" fmla="*/ 1154794 h 1177385"/>
                <a:gd name="connsiteX29" fmla="*/ 30 w 1810328"/>
                <a:gd name="connsiteY29" fmla="*/ 1177385 h 1177385"/>
                <a:gd name="connsiteX30" fmla="*/ 0 w 1810328"/>
                <a:gd name="connsiteY30" fmla="*/ 1177385 h 1177385"/>
                <a:gd name="connsiteX31" fmla="*/ 0 w 1810328"/>
                <a:gd name="connsiteY31" fmla="*/ 734480 h 1177385"/>
                <a:gd name="connsiteX32" fmla="*/ 3925 w 1810328"/>
                <a:gd name="connsiteY32" fmla="*/ 700578 h 1177385"/>
                <a:gd name="connsiteX33" fmla="*/ 4827 w 1810328"/>
                <a:gd name="connsiteY33" fmla="*/ 677563 h 1177385"/>
                <a:gd name="connsiteX34" fmla="*/ 0 w 1810328"/>
                <a:gd name="connsiteY34" fmla="*/ 612486 h 1177385"/>
                <a:gd name="connsiteX35" fmla="*/ 0 w 1810328"/>
                <a:gd name="connsiteY35" fmla="*/ 506 h 117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10328" h="1177385">
                  <a:moveTo>
                    <a:pt x="0" y="506"/>
                  </a:moveTo>
                  <a:lnTo>
                    <a:pt x="259322" y="506"/>
                  </a:lnTo>
                  <a:lnTo>
                    <a:pt x="330816" y="3960"/>
                  </a:lnTo>
                  <a:cubicBezTo>
                    <a:pt x="387141" y="6274"/>
                    <a:pt x="441416" y="6788"/>
                    <a:pt x="500570" y="506"/>
                  </a:cubicBezTo>
                  <a:lnTo>
                    <a:pt x="1467466" y="506"/>
                  </a:lnTo>
                  <a:lnTo>
                    <a:pt x="1467473" y="507"/>
                  </a:lnTo>
                  <a:lnTo>
                    <a:pt x="1551217" y="506"/>
                  </a:lnTo>
                  <a:cubicBezTo>
                    <a:pt x="1594613" y="-1189"/>
                    <a:pt x="1634550" y="1571"/>
                    <a:pt x="1673308" y="5763"/>
                  </a:cubicBezTo>
                  <a:lnTo>
                    <a:pt x="1738053" y="13558"/>
                  </a:lnTo>
                  <a:lnTo>
                    <a:pt x="1798751" y="506"/>
                  </a:lnTo>
                  <a:lnTo>
                    <a:pt x="1810328" y="506"/>
                  </a:lnTo>
                  <a:lnTo>
                    <a:pt x="1810328" y="1177385"/>
                  </a:lnTo>
                  <a:lnTo>
                    <a:pt x="1610976" y="1177385"/>
                  </a:lnTo>
                  <a:lnTo>
                    <a:pt x="1586604" y="1175638"/>
                  </a:lnTo>
                  <a:lnTo>
                    <a:pt x="1507185" y="1173779"/>
                  </a:lnTo>
                  <a:lnTo>
                    <a:pt x="1446786" y="1177385"/>
                  </a:lnTo>
                  <a:lnTo>
                    <a:pt x="1232769" y="1177385"/>
                  </a:lnTo>
                  <a:lnTo>
                    <a:pt x="1186841" y="1175229"/>
                  </a:lnTo>
                  <a:cubicBezTo>
                    <a:pt x="1150366" y="1171981"/>
                    <a:pt x="1117173" y="1167865"/>
                    <a:pt x="1085936" y="1164360"/>
                  </a:cubicBezTo>
                  <a:lnTo>
                    <a:pt x="972314" y="1157352"/>
                  </a:lnTo>
                  <a:lnTo>
                    <a:pt x="943361" y="1159501"/>
                  </a:lnTo>
                  <a:lnTo>
                    <a:pt x="867713" y="1173562"/>
                  </a:lnTo>
                  <a:lnTo>
                    <a:pt x="852639" y="1177385"/>
                  </a:lnTo>
                  <a:lnTo>
                    <a:pt x="529880" y="1177385"/>
                  </a:lnTo>
                  <a:lnTo>
                    <a:pt x="467790" y="1168523"/>
                  </a:lnTo>
                  <a:lnTo>
                    <a:pt x="374281" y="1156232"/>
                  </a:lnTo>
                  <a:lnTo>
                    <a:pt x="362006" y="1155045"/>
                  </a:lnTo>
                  <a:cubicBezTo>
                    <a:pt x="321656" y="1151981"/>
                    <a:pt x="280760" y="1149955"/>
                    <a:pt x="239905" y="1149778"/>
                  </a:cubicBezTo>
                  <a:lnTo>
                    <a:pt x="134998" y="1154794"/>
                  </a:lnTo>
                  <a:lnTo>
                    <a:pt x="30" y="1177385"/>
                  </a:lnTo>
                  <a:lnTo>
                    <a:pt x="0" y="1177385"/>
                  </a:lnTo>
                  <a:lnTo>
                    <a:pt x="0" y="734480"/>
                  </a:lnTo>
                  <a:lnTo>
                    <a:pt x="3925" y="700578"/>
                  </a:lnTo>
                  <a:lnTo>
                    <a:pt x="4827" y="677563"/>
                  </a:lnTo>
                  <a:lnTo>
                    <a:pt x="0" y="612486"/>
                  </a:lnTo>
                  <a:lnTo>
                    <a:pt x="0" y="506"/>
                  </a:lnTo>
                  <a:close/>
                </a:path>
              </a:pathLst>
            </a:custGeom>
            <a:solidFill>
              <a:srgbClr val="00B050"/>
            </a:solidFill>
            <a:ln cap="rnd">
              <a:solidFill>
                <a:schemeClr val="dk1"/>
              </a:solidFill>
              <a:miter lim="800000"/>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IN" sz="2400" dirty="0">
                  <a:latin typeface="Forte" panose="03060902040502070203" pitchFamily="66" charset="0"/>
                </a:rPr>
                <a:t>PLAN !</a:t>
              </a:r>
            </a:p>
          </p:txBody>
        </p:sp>
        <p:sp>
          <p:nvSpPr>
            <p:cNvPr id="25" name="Freeform: Shape 24">
              <a:extLst>
                <a:ext uri="{FF2B5EF4-FFF2-40B4-BE49-F238E27FC236}">
                  <a16:creationId xmlns:a16="http://schemas.microsoft.com/office/drawing/2014/main" id="{130D75F0-1F20-C32C-76DF-C75865CBA861}"/>
                </a:ext>
              </a:extLst>
            </p:cNvPr>
            <p:cNvSpPr/>
            <p:nvPr/>
          </p:nvSpPr>
          <p:spPr>
            <a:xfrm>
              <a:off x="3375121" y="1625128"/>
              <a:ext cx="3358803" cy="1222052"/>
            </a:xfrm>
            <a:custGeom>
              <a:avLst/>
              <a:gdLst>
                <a:gd name="connsiteX0" fmla="*/ 331324 w 3358803"/>
                <a:gd name="connsiteY0" fmla="*/ 339 h 1222052"/>
                <a:gd name="connsiteX1" fmla="*/ 448841 w 3358803"/>
                <a:gd name="connsiteY1" fmla="*/ 7626 h 1222052"/>
                <a:gd name="connsiteX2" fmla="*/ 496463 w 3358803"/>
                <a:gd name="connsiteY2" fmla="*/ 13604 h 1222052"/>
                <a:gd name="connsiteX3" fmla="*/ 514352 w 3358803"/>
                <a:gd name="connsiteY3" fmla="*/ 10163 h 1222052"/>
                <a:gd name="connsiteX4" fmla="*/ 697170 w 3358803"/>
                <a:gd name="connsiteY4" fmla="*/ 24879 h 1222052"/>
                <a:gd name="connsiteX5" fmla="*/ 700321 w 3358803"/>
                <a:gd name="connsiteY5" fmla="*/ 25453 h 1222052"/>
                <a:gd name="connsiteX6" fmla="*/ 737852 w 3358803"/>
                <a:gd name="connsiteY6" fmla="*/ 24307 h 1222052"/>
                <a:gd name="connsiteX7" fmla="*/ 907358 w 3358803"/>
                <a:gd name="connsiteY7" fmla="*/ 23137 h 1222052"/>
                <a:gd name="connsiteX8" fmla="*/ 935682 w 3358803"/>
                <a:gd name="connsiteY8" fmla="*/ 25530 h 1222052"/>
                <a:gd name="connsiteX9" fmla="*/ 941380 w 3358803"/>
                <a:gd name="connsiteY9" fmla="*/ 24307 h 1222052"/>
                <a:gd name="connsiteX10" fmla="*/ 1242497 w 3358803"/>
                <a:gd name="connsiteY10" fmla="*/ 11448 h 1222052"/>
                <a:gd name="connsiteX11" fmla="*/ 1385826 w 3358803"/>
                <a:gd name="connsiteY11" fmla="*/ 24446 h 1222052"/>
                <a:gd name="connsiteX12" fmla="*/ 1386942 w 3358803"/>
                <a:gd name="connsiteY12" fmla="*/ 24307 h 1222052"/>
                <a:gd name="connsiteX13" fmla="*/ 1566198 w 3358803"/>
                <a:gd name="connsiteY13" fmla="*/ 11383 h 1222052"/>
                <a:gd name="connsiteX14" fmla="*/ 1652537 w 3358803"/>
                <a:gd name="connsiteY14" fmla="*/ 20917 h 1222052"/>
                <a:gd name="connsiteX15" fmla="*/ 1743211 w 3358803"/>
                <a:gd name="connsiteY15" fmla="*/ 15965 h 1222052"/>
                <a:gd name="connsiteX16" fmla="*/ 1930947 w 3358803"/>
                <a:gd name="connsiteY16" fmla="*/ 27364 h 1222052"/>
                <a:gd name="connsiteX17" fmla="*/ 1971518 w 3358803"/>
                <a:gd name="connsiteY17" fmla="*/ 26243 h 1222052"/>
                <a:gd name="connsiteX18" fmla="*/ 1986526 w 3358803"/>
                <a:gd name="connsiteY18" fmla="*/ 24307 h 1222052"/>
                <a:gd name="connsiteX19" fmla="*/ 2249629 w 3358803"/>
                <a:gd name="connsiteY19" fmla="*/ 22632 h 1222052"/>
                <a:gd name="connsiteX20" fmla="*/ 2292468 w 3358803"/>
                <a:gd name="connsiteY20" fmla="*/ 31603 h 1222052"/>
                <a:gd name="connsiteX21" fmla="*/ 2345302 w 3358803"/>
                <a:gd name="connsiteY21" fmla="*/ 35338 h 1222052"/>
                <a:gd name="connsiteX22" fmla="*/ 2348363 w 3358803"/>
                <a:gd name="connsiteY22" fmla="*/ 35232 h 1222052"/>
                <a:gd name="connsiteX23" fmla="*/ 2388082 w 3358803"/>
                <a:gd name="connsiteY23" fmla="*/ 24307 h 1222052"/>
                <a:gd name="connsiteX24" fmla="*/ 2528607 w 3358803"/>
                <a:gd name="connsiteY24" fmla="*/ 18110 h 1222052"/>
                <a:gd name="connsiteX25" fmla="*/ 2648971 w 3358803"/>
                <a:gd name="connsiteY25" fmla="*/ 30735 h 1222052"/>
                <a:gd name="connsiteX26" fmla="*/ 2690624 w 3358803"/>
                <a:gd name="connsiteY26" fmla="*/ 24307 h 1222052"/>
                <a:gd name="connsiteX27" fmla="*/ 3339715 w 3358803"/>
                <a:gd name="connsiteY27" fmla="*/ 24307 h 1222052"/>
                <a:gd name="connsiteX28" fmla="*/ 3339715 w 3358803"/>
                <a:gd name="connsiteY28" fmla="*/ 612749 h 1222052"/>
                <a:gd name="connsiteX29" fmla="*/ 3343191 w 3358803"/>
                <a:gd name="connsiteY29" fmla="*/ 654225 h 1222052"/>
                <a:gd name="connsiteX30" fmla="*/ 3352132 w 3358803"/>
                <a:gd name="connsiteY30" fmla="*/ 700358 h 1222052"/>
                <a:gd name="connsiteX31" fmla="*/ 3339715 w 3358803"/>
                <a:gd name="connsiteY31" fmla="*/ 1201191 h 1222052"/>
                <a:gd name="connsiteX32" fmla="*/ 2888652 w 3358803"/>
                <a:gd name="connsiteY32" fmla="*/ 1201191 h 1222052"/>
                <a:gd name="connsiteX33" fmla="*/ 2761209 w 3358803"/>
                <a:gd name="connsiteY33" fmla="*/ 1204061 h 1222052"/>
                <a:gd name="connsiteX34" fmla="*/ 2709518 w 3358803"/>
                <a:gd name="connsiteY34" fmla="*/ 1203810 h 1222052"/>
                <a:gd name="connsiteX35" fmla="*/ 2579741 w 3358803"/>
                <a:gd name="connsiteY35" fmla="*/ 1214913 h 1222052"/>
                <a:gd name="connsiteX36" fmla="*/ 2091041 w 3358803"/>
                <a:gd name="connsiteY36" fmla="*/ 1201191 h 1222052"/>
                <a:gd name="connsiteX37" fmla="*/ 1913202 w 3358803"/>
                <a:gd name="connsiteY37" fmla="*/ 1196120 h 1222052"/>
                <a:gd name="connsiteX38" fmla="*/ 1802729 w 3358803"/>
                <a:gd name="connsiteY38" fmla="*/ 1188935 h 1222052"/>
                <a:gd name="connsiteX39" fmla="*/ 1738992 w 3358803"/>
                <a:gd name="connsiteY39" fmla="*/ 1201191 h 1222052"/>
                <a:gd name="connsiteX40" fmla="*/ 1401574 w 3358803"/>
                <a:gd name="connsiteY40" fmla="*/ 1213883 h 1222052"/>
                <a:gd name="connsiteX41" fmla="*/ 1365448 w 3358803"/>
                <a:gd name="connsiteY41" fmla="*/ 1210527 h 1222052"/>
                <a:gd name="connsiteX42" fmla="*/ 1355704 w 3358803"/>
                <a:gd name="connsiteY42" fmla="*/ 1211716 h 1222052"/>
                <a:gd name="connsiteX43" fmla="*/ 1161691 w 3358803"/>
                <a:gd name="connsiteY43" fmla="*/ 1202912 h 1222052"/>
                <a:gd name="connsiteX44" fmla="*/ 1130544 w 3358803"/>
                <a:gd name="connsiteY44" fmla="*/ 1198999 h 1222052"/>
                <a:gd name="connsiteX45" fmla="*/ 1089901 w 3358803"/>
                <a:gd name="connsiteY45" fmla="*/ 1201191 h 1222052"/>
                <a:gd name="connsiteX46" fmla="*/ 1017397 w 3358803"/>
                <a:gd name="connsiteY46" fmla="*/ 1205811 h 1222052"/>
                <a:gd name="connsiteX47" fmla="*/ 974200 w 3358803"/>
                <a:gd name="connsiteY47" fmla="*/ 1204580 h 1222052"/>
                <a:gd name="connsiteX48" fmla="*/ 947599 w 3358803"/>
                <a:gd name="connsiteY48" fmla="*/ 1209981 h 1222052"/>
                <a:gd name="connsiteX49" fmla="*/ 764414 w 3358803"/>
                <a:gd name="connsiteY49" fmla="*/ 1197379 h 1222052"/>
                <a:gd name="connsiteX50" fmla="*/ 688017 w 3358803"/>
                <a:gd name="connsiteY50" fmla="*/ 1191940 h 1222052"/>
                <a:gd name="connsiteX51" fmla="*/ 638838 w 3358803"/>
                <a:gd name="connsiteY51" fmla="*/ 1201191 h 1222052"/>
                <a:gd name="connsiteX52" fmla="*/ 415021 w 3358803"/>
                <a:gd name="connsiteY52" fmla="*/ 1210323 h 1222052"/>
                <a:gd name="connsiteX53" fmla="*/ 398000 w 3358803"/>
                <a:gd name="connsiteY53" fmla="*/ 1207812 h 1222052"/>
                <a:gd name="connsiteX54" fmla="*/ 357790 w 3358803"/>
                <a:gd name="connsiteY54" fmla="*/ 1214030 h 1222052"/>
                <a:gd name="connsiteX55" fmla="*/ 75249 w 3358803"/>
                <a:gd name="connsiteY55" fmla="*/ 1206580 h 1222052"/>
                <a:gd name="connsiteX56" fmla="*/ 0 w 3358803"/>
                <a:gd name="connsiteY56" fmla="*/ 1201186 h 1222052"/>
                <a:gd name="connsiteX57" fmla="*/ 199352 w 3358803"/>
                <a:gd name="connsiteY57" fmla="*/ 1201186 h 1222052"/>
                <a:gd name="connsiteX58" fmla="*/ 199352 w 3358803"/>
                <a:gd name="connsiteY58" fmla="*/ 24307 h 1222052"/>
                <a:gd name="connsiteX59" fmla="*/ 187775 w 3358803"/>
                <a:gd name="connsiteY59" fmla="*/ 24307 h 1222052"/>
                <a:gd name="connsiteX60" fmla="*/ 331324 w 3358803"/>
                <a:gd name="connsiteY60" fmla="*/ 339 h 122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358803" h="1222052">
                  <a:moveTo>
                    <a:pt x="331324" y="339"/>
                  </a:moveTo>
                  <a:cubicBezTo>
                    <a:pt x="373001" y="-1168"/>
                    <a:pt x="410339" y="2534"/>
                    <a:pt x="448841" y="7626"/>
                  </a:cubicBezTo>
                  <a:lnTo>
                    <a:pt x="496463" y="13604"/>
                  </a:lnTo>
                  <a:lnTo>
                    <a:pt x="514352" y="10163"/>
                  </a:lnTo>
                  <a:cubicBezTo>
                    <a:pt x="583556" y="2838"/>
                    <a:pt x="640932" y="13912"/>
                    <a:pt x="697170" y="24879"/>
                  </a:cubicBezTo>
                  <a:lnTo>
                    <a:pt x="700321" y="25453"/>
                  </a:lnTo>
                  <a:lnTo>
                    <a:pt x="737852" y="24307"/>
                  </a:lnTo>
                  <a:cubicBezTo>
                    <a:pt x="803024" y="19683"/>
                    <a:pt x="857560" y="20319"/>
                    <a:pt x="907358" y="23137"/>
                  </a:cubicBezTo>
                  <a:lnTo>
                    <a:pt x="935682" y="25530"/>
                  </a:lnTo>
                  <a:lnTo>
                    <a:pt x="941380" y="24307"/>
                  </a:lnTo>
                  <a:cubicBezTo>
                    <a:pt x="1037649" y="-5319"/>
                    <a:pt x="1136168" y="921"/>
                    <a:pt x="1242497" y="11448"/>
                  </a:cubicBezTo>
                  <a:lnTo>
                    <a:pt x="1385826" y="24446"/>
                  </a:lnTo>
                  <a:lnTo>
                    <a:pt x="1386942" y="24307"/>
                  </a:lnTo>
                  <a:cubicBezTo>
                    <a:pt x="1461416" y="12514"/>
                    <a:pt x="1518303" y="9718"/>
                    <a:pt x="1566198" y="11383"/>
                  </a:cubicBezTo>
                  <a:lnTo>
                    <a:pt x="1652537" y="20917"/>
                  </a:lnTo>
                  <a:lnTo>
                    <a:pt x="1743211" y="15965"/>
                  </a:lnTo>
                  <a:cubicBezTo>
                    <a:pt x="1823556" y="16057"/>
                    <a:pt x="1869337" y="24923"/>
                    <a:pt x="1930947" y="27364"/>
                  </a:cubicBezTo>
                  <a:lnTo>
                    <a:pt x="1971518" y="26243"/>
                  </a:lnTo>
                  <a:lnTo>
                    <a:pt x="1986526" y="24307"/>
                  </a:lnTo>
                  <a:cubicBezTo>
                    <a:pt x="2129118" y="-496"/>
                    <a:pt x="2199761" y="10789"/>
                    <a:pt x="2249629" y="22632"/>
                  </a:cubicBezTo>
                  <a:lnTo>
                    <a:pt x="2292468" y="31603"/>
                  </a:lnTo>
                  <a:lnTo>
                    <a:pt x="2345302" y="35338"/>
                  </a:lnTo>
                  <a:lnTo>
                    <a:pt x="2348363" y="35232"/>
                  </a:lnTo>
                  <a:cubicBezTo>
                    <a:pt x="2360236" y="33406"/>
                    <a:pt x="2373209" y="29949"/>
                    <a:pt x="2388082" y="24307"/>
                  </a:cubicBezTo>
                  <a:cubicBezTo>
                    <a:pt x="2417828" y="13023"/>
                    <a:pt x="2466239" y="13089"/>
                    <a:pt x="2528607" y="18110"/>
                  </a:cubicBezTo>
                  <a:lnTo>
                    <a:pt x="2648971" y="30735"/>
                  </a:lnTo>
                  <a:lnTo>
                    <a:pt x="2690624" y="24307"/>
                  </a:lnTo>
                  <a:cubicBezTo>
                    <a:pt x="2905640" y="-22122"/>
                    <a:pt x="3171048" y="35496"/>
                    <a:pt x="3339715" y="24307"/>
                  </a:cubicBezTo>
                  <a:cubicBezTo>
                    <a:pt x="3378081" y="209709"/>
                    <a:pt x="3309403" y="380885"/>
                    <a:pt x="3339715" y="612749"/>
                  </a:cubicBezTo>
                  <a:lnTo>
                    <a:pt x="3343191" y="654225"/>
                  </a:lnTo>
                  <a:lnTo>
                    <a:pt x="3352132" y="700358"/>
                  </a:lnTo>
                  <a:cubicBezTo>
                    <a:pt x="3372733" y="860401"/>
                    <a:pt x="3338979" y="1085893"/>
                    <a:pt x="3339715" y="1201191"/>
                  </a:cubicBezTo>
                  <a:cubicBezTo>
                    <a:pt x="3120024" y="1213145"/>
                    <a:pt x="3018240" y="1193720"/>
                    <a:pt x="2888652" y="1201191"/>
                  </a:cubicBezTo>
                  <a:cubicBezTo>
                    <a:pt x="2856255" y="1203059"/>
                    <a:pt x="2812220" y="1203867"/>
                    <a:pt x="2761209" y="1204061"/>
                  </a:cubicBezTo>
                  <a:lnTo>
                    <a:pt x="2709518" y="1203810"/>
                  </a:lnTo>
                  <a:lnTo>
                    <a:pt x="2579741" y="1214913"/>
                  </a:lnTo>
                  <a:cubicBezTo>
                    <a:pt x="2426953" y="1219116"/>
                    <a:pt x="2288741" y="1199706"/>
                    <a:pt x="2091041" y="1201191"/>
                  </a:cubicBezTo>
                  <a:cubicBezTo>
                    <a:pt x="2025141" y="1201686"/>
                    <a:pt x="1967084" y="1199308"/>
                    <a:pt x="1913202" y="1196120"/>
                  </a:cubicBezTo>
                  <a:lnTo>
                    <a:pt x="1802729" y="1188935"/>
                  </a:lnTo>
                  <a:lnTo>
                    <a:pt x="1738992" y="1201191"/>
                  </a:lnTo>
                  <a:cubicBezTo>
                    <a:pt x="1614898" y="1229603"/>
                    <a:pt x="1506090" y="1223858"/>
                    <a:pt x="1401574" y="1213883"/>
                  </a:cubicBezTo>
                  <a:lnTo>
                    <a:pt x="1365448" y="1210527"/>
                  </a:lnTo>
                  <a:lnTo>
                    <a:pt x="1355704" y="1211716"/>
                  </a:lnTo>
                  <a:cubicBezTo>
                    <a:pt x="1275697" y="1217480"/>
                    <a:pt x="1213563" y="1210358"/>
                    <a:pt x="1161691" y="1202912"/>
                  </a:cubicBezTo>
                  <a:lnTo>
                    <a:pt x="1130544" y="1198999"/>
                  </a:lnTo>
                  <a:lnTo>
                    <a:pt x="1089901" y="1201191"/>
                  </a:lnTo>
                  <a:cubicBezTo>
                    <a:pt x="1063169" y="1204063"/>
                    <a:pt x="1039225" y="1205464"/>
                    <a:pt x="1017397" y="1205811"/>
                  </a:cubicBezTo>
                  <a:lnTo>
                    <a:pt x="974200" y="1204580"/>
                  </a:lnTo>
                  <a:lnTo>
                    <a:pt x="947599" y="1209981"/>
                  </a:lnTo>
                  <a:cubicBezTo>
                    <a:pt x="899264" y="1214030"/>
                    <a:pt x="836392" y="1205347"/>
                    <a:pt x="764414" y="1197379"/>
                  </a:cubicBezTo>
                  <a:lnTo>
                    <a:pt x="688017" y="1191940"/>
                  </a:lnTo>
                  <a:lnTo>
                    <a:pt x="638838" y="1201191"/>
                  </a:lnTo>
                  <a:cubicBezTo>
                    <a:pt x="537918" y="1225292"/>
                    <a:pt x="472630" y="1219330"/>
                    <a:pt x="415021" y="1210323"/>
                  </a:cubicBezTo>
                  <a:lnTo>
                    <a:pt x="398000" y="1207812"/>
                  </a:lnTo>
                  <a:lnTo>
                    <a:pt x="357790" y="1214030"/>
                  </a:lnTo>
                  <a:cubicBezTo>
                    <a:pt x="257976" y="1224322"/>
                    <a:pt x="171081" y="1214877"/>
                    <a:pt x="75249" y="1206580"/>
                  </a:cubicBezTo>
                  <a:lnTo>
                    <a:pt x="0" y="1201186"/>
                  </a:lnTo>
                  <a:lnTo>
                    <a:pt x="199352" y="1201186"/>
                  </a:lnTo>
                  <a:lnTo>
                    <a:pt x="199352" y="24307"/>
                  </a:lnTo>
                  <a:lnTo>
                    <a:pt x="187775" y="24307"/>
                  </a:lnTo>
                  <a:cubicBezTo>
                    <a:pt x="243632" y="8562"/>
                    <a:pt x="289648" y="1846"/>
                    <a:pt x="331324" y="339"/>
                  </a:cubicBezTo>
                  <a:close/>
                </a:path>
              </a:pathLst>
            </a:custGeom>
            <a:solidFill>
              <a:schemeClr val="tx2">
                <a:lumMod val="60000"/>
                <a:lumOff val="40000"/>
              </a:schemeClr>
            </a:solidFill>
            <a:ln cap="rnd">
              <a:solidFill>
                <a:schemeClr val="dk1"/>
              </a:solidFill>
              <a:miter lim="800000"/>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IN" sz="2000" dirty="0">
                  <a:solidFill>
                    <a:schemeClr val="bg1">
                      <a:lumMod val="10000"/>
                    </a:schemeClr>
                  </a:solidFill>
                  <a:effectLst>
                    <a:outerShdw blurRad="38100" dist="38100" dir="2700000" algn="tl">
                      <a:srgbClr val="000000">
                        <a:alpha val="43137"/>
                      </a:srgbClr>
                    </a:outerShdw>
                  </a:effectLst>
                  <a:latin typeface="Book Antiqua" panose="02040602050305030304" pitchFamily="18" charset="0"/>
                  <a:cs typeface="Times New Roman" panose="02020603050405020304" pitchFamily="18" charset="0"/>
                </a:rPr>
                <a:t>Train ML/DL models to generate high-res rainfall forecasts</a:t>
              </a:r>
              <a:endParaRPr lang="en-IN" sz="2000" dirty="0">
                <a:solidFill>
                  <a:schemeClr val="bg1">
                    <a:lumMod val="10000"/>
                  </a:schemeClr>
                </a:solidFill>
                <a:effectLst>
                  <a:outerShdw blurRad="38100" dist="38100" dir="2700000" algn="tl">
                    <a:srgbClr val="000000">
                      <a:alpha val="43137"/>
                    </a:srgbClr>
                  </a:outerShdw>
                </a:effectLst>
                <a:latin typeface="Book Antiqua" panose="02040602050305030304" pitchFamily="18" charset="0"/>
              </a:endParaRPr>
            </a:p>
          </p:txBody>
        </p:sp>
      </p:grpSp>
      <p:grpSp>
        <p:nvGrpSpPr>
          <p:cNvPr id="27" name="Group 26">
            <a:extLst>
              <a:ext uri="{FF2B5EF4-FFF2-40B4-BE49-F238E27FC236}">
                <a16:creationId xmlns:a16="http://schemas.microsoft.com/office/drawing/2014/main" id="{15212CAE-D0B1-5C28-829E-16E30F269FEA}"/>
              </a:ext>
            </a:extLst>
          </p:cNvPr>
          <p:cNvGrpSpPr/>
          <p:nvPr/>
        </p:nvGrpSpPr>
        <p:grpSpPr>
          <a:xfrm rot="171763">
            <a:off x="2616668" y="2634599"/>
            <a:ext cx="4969779" cy="1222052"/>
            <a:chOff x="1764145" y="1625128"/>
            <a:chExt cx="4969779" cy="1222052"/>
          </a:xfrm>
        </p:grpSpPr>
        <p:sp>
          <p:nvSpPr>
            <p:cNvPr id="28" name="Freeform: Shape 27">
              <a:extLst>
                <a:ext uri="{FF2B5EF4-FFF2-40B4-BE49-F238E27FC236}">
                  <a16:creationId xmlns:a16="http://schemas.microsoft.com/office/drawing/2014/main" id="{C12A9E02-C6C5-0C2C-6E3D-F96A9071ABBF}"/>
                </a:ext>
              </a:extLst>
            </p:cNvPr>
            <p:cNvSpPr/>
            <p:nvPr/>
          </p:nvSpPr>
          <p:spPr>
            <a:xfrm>
              <a:off x="1764145" y="1648929"/>
              <a:ext cx="1810328" cy="1177385"/>
            </a:xfrm>
            <a:custGeom>
              <a:avLst/>
              <a:gdLst>
                <a:gd name="connsiteX0" fmla="*/ 0 w 1810328"/>
                <a:gd name="connsiteY0" fmla="*/ 506 h 1177385"/>
                <a:gd name="connsiteX1" fmla="*/ 259322 w 1810328"/>
                <a:gd name="connsiteY1" fmla="*/ 506 h 1177385"/>
                <a:gd name="connsiteX2" fmla="*/ 330816 w 1810328"/>
                <a:gd name="connsiteY2" fmla="*/ 3960 h 1177385"/>
                <a:gd name="connsiteX3" fmla="*/ 500570 w 1810328"/>
                <a:gd name="connsiteY3" fmla="*/ 506 h 1177385"/>
                <a:gd name="connsiteX4" fmla="*/ 1467466 w 1810328"/>
                <a:gd name="connsiteY4" fmla="*/ 506 h 1177385"/>
                <a:gd name="connsiteX5" fmla="*/ 1467473 w 1810328"/>
                <a:gd name="connsiteY5" fmla="*/ 507 h 1177385"/>
                <a:gd name="connsiteX6" fmla="*/ 1551217 w 1810328"/>
                <a:gd name="connsiteY6" fmla="*/ 506 h 1177385"/>
                <a:gd name="connsiteX7" fmla="*/ 1673308 w 1810328"/>
                <a:gd name="connsiteY7" fmla="*/ 5763 h 1177385"/>
                <a:gd name="connsiteX8" fmla="*/ 1738053 w 1810328"/>
                <a:gd name="connsiteY8" fmla="*/ 13558 h 1177385"/>
                <a:gd name="connsiteX9" fmla="*/ 1798751 w 1810328"/>
                <a:gd name="connsiteY9" fmla="*/ 506 h 1177385"/>
                <a:gd name="connsiteX10" fmla="*/ 1810328 w 1810328"/>
                <a:gd name="connsiteY10" fmla="*/ 506 h 1177385"/>
                <a:gd name="connsiteX11" fmla="*/ 1810328 w 1810328"/>
                <a:gd name="connsiteY11" fmla="*/ 1177385 h 1177385"/>
                <a:gd name="connsiteX12" fmla="*/ 1610976 w 1810328"/>
                <a:gd name="connsiteY12" fmla="*/ 1177385 h 1177385"/>
                <a:gd name="connsiteX13" fmla="*/ 1586604 w 1810328"/>
                <a:gd name="connsiteY13" fmla="*/ 1175638 h 1177385"/>
                <a:gd name="connsiteX14" fmla="*/ 1507185 w 1810328"/>
                <a:gd name="connsiteY14" fmla="*/ 1173779 h 1177385"/>
                <a:gd name="connsiteX15" fmla="*/ 1446786 w 1810328"/>
                <a:gd name="connsiteY15" fmla="*/ 1177385 h 1177385"/>
                <a:gd name="connsiteX16" fmla="*/ 1232769 w 1810328"/>
                <a:gd name="connsiteY16" fmla="*/ 1177385 h 1177385"/>
                <a:gd name="connsiteX17" fmla="*/ 1186841 w 1810328"/>
                <a:gd name="connsiteY17" fmla="*/ 1175229 h 1177385"/>
                <a:gd name="connsiteX18" fmla="*/ 1085936 w 1810328"/>
                <a:gd name="connsiteY18" fmla="*/ 1164360 h 1177385"/>
                <a:gd name="connsiteX19" fmla="*/ 972314 w 1810328"/>
                <a:gd name="connsiteY19" fmla="*/ 1157352 h 1177385"/>
                <a:gd name="connsiteX20" fmla="*/ 943361 w 1810328"/>
                <a:gd name="connsiteY20" fmla="*/ 1159501 h 1177385"/>
                <a:gd name="connsiteX21" fmla="*/ 867713 w 1810328"/>
                <a:gd name="connsiteY21" fmla="*/ 1173562 h 1177385"/>
                <a:gd name="connsiteX22" fmla="*/ 852639 w 1810328"/>
                <a:gd name="connsiteY22" fmla="*/ 1177385 h 1177385"/>
                <a:gd name="connsiteX23" fmla="*/ 529880 w 1810328"/>
                <a:gd name="connsiteY23" fmla="*/ 1177385 h 1177385"/>
                <a:gd name="connsiteX24" fmla="*/ 467790 w 1810328"/>
                <a:gd name="connsiteY24" fmla="*/ 1168523 h 1177385"/>
                <a:gd name="connsiteX25" fmla="*/ 374281 w 1810328"/>
                <a:gd name="connsiteY25" fmla="*/ 1156232 h 1177385"/>
                <a:gd name="connsiteX26" fmla="*/ 362006 w 1810328"/>
                <a:gd name="connsiteY26" fmla="*/ 1155045 h 1177385"/>
                <a:gd name="connsiteX27" fmla="*/ 239905 w 1810328"/>
                <a:gd name="connsiteY27" fmla="*/ 1149778 h 1177385"/>
                <a:gd name="connsiteX28" fmla="*/ 134998 w 1810328"/>
                <a:gd name="connsiteY28" fmla="*/ 1154794 h 1177385"/>
                <a:gd name="connsiteX29" fmla="*/ 30 w 1810328"/>
                <a:gd name="connsiteY29" fmla="*/ 1177385 h 1177385"/>
                <a:gd name="connsiteX30" fmla="*/ 0 w 1810328"/>
                <a:gd name="connsiteY30" fmla="*/ 1177385 h 1177385"/>
                <a:gd name="connsiteX31" fmla="*/ 0 w 1810328"/>
                <a:gd name="connsiteY31" fmla="*/ 734480 h 1177385"/>
                <a:gd name="connsiteX32" fmla="*/ 3925 w 1810328"/>
                <a:gd name="connsiteY32" fmla="*/ 700578 h 1177385"/>
                <a:gd name="connsiteX33" fmla="*/ 4827 w 1810328"/>
                <a:gd name="connsiteY33" fmla="*/ 677563 h 1177385"/>
                <a:gd name="connsiteX34" fmla="*/ 0 w 1810328"/>
                <a:gd name="connsiteY34" fmla="*/ 612486 h 1177385"/>
                <a:gd name="connsiteX35" fmla="*/ 0 w 1810328"/>
                <a:gd name="connsiteY35" fmla="*/ 506 h 117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10328" h="1177385">
                  <a:moveTo>
                    <a:pt x="0" y="506"/>
                  </a:moveTo>
                  <a:lnTo>
                    <a:pt x="259322" y="506"/>
                  </a:lnTo>
                  <a:lnTo>
                    <a:pt x="330816" y="3960"/>
                  </a:lnTo>
                  <a:cubicBezTo>
                    <a:pt x="387141" y="6274"/>
                    <a:pt x="441416" y="6788"/>
                    <a:pt x="500570" y="506"/>
                  </a:cubicBezTo>
                  <a:lnTo>
                    <a:pt x="1467466" y="506"/>
                  </a:lnTo>
                  <a:lnTo>
                    <a:pt x="1467473" y="507"/>
                  </a:lnTo>
                  <a:lnTo>
                    <a:pt x="1551217" y="506"/>
                  </a:lnTo>
                  <a:cubicBezTo>
                    <a:pt x="1594613" y="-1189"/>
                    <a:pt x="1634550" y="1571"/>
                    <a:pt x="1673308" y="5763"/>
                  </a:cubicBezTo>
                  <a:lnTo>
                    <a:pt x="1738053" y="13558"/>
                  </a:lnTo>
                  <a:lnTo>
                    <a:pt x="1798751" y="506"/>
                  </a:lnTo>
                  <a:lnTo>
                    <a:pt x="1810328" y="506"/>
                  </a:lnTo>
                  <a:lnTo>
                    <a:pt x="1810328" y="1177385"/>
                  </a:lnTo>
                  <a:lnTo>
                    <a:pt x="1610976" y="1177385"/>
                  </a:lnTo>
                  <a:lnTo>
                    <a:pt x="1586604" y="1175638"/>
                  </a:lnTo>
                  <a:lnTo>
                    <a:pt x="1507185" y="1173779"/>
                  </a:lnTo>
                  <a:lnTo>
                    <a:pt x="1446786" y="1177385"/>
                  </a:lnTo>
                  <a:lnTo>
                    <a:pt x="1232769" y="1177385"/>
                  </a:lnTo>
                  <a:lnTo>
                    <a:pt x="1186841" y="1175229"/>
                  </a:lnTo>
                  <a:cubicBezTo>
                    <a:pt x="1150366" y="1171981"/>
                    <a:pt x="1117173" y="1167865"/>
                    <a:pt x="1085936" y="1164360"/>
                  </a:cubicBezTo>
                  <a:lnTo>
                    <a:pt x="972314" y="1157352"/>
                  </a:lnTo>
                  <a:lnTo>
                    <a:pt x="943361" y="1159501"/>
                  </a:lnTo>
                  <a:lnTo>
                    <a:pt x="867713" y="1173562"/>
                  </a:lnTo>
                  <a:lnTo>
                    <a:pt x="852639" y="1177385"/>
                  </a:lnTo>
                  <a:lnTo>
                    <a:pt x="529880" y="1177385"/>
                  </a:lnTo>
                  <a:lnTo>
                    <a:pt x="467790" y="1168523"/>
                  </a:lnTo>
                  <a:lnTo>
                    <a:pt x="374281" y="1156232"/>
                  </a:lnTo>
                  <a:lnTo>
                    <a:pt x="362006" y="1155045"/>
                  </a:lnTo>
                  <a:cubicBezTo>
                    <a:pt x="321656" y="1151981"/>
                    <a:pt x="280760" y="1149955"/>
                    <a:pt x="239905" y="1149778"/>
                  </a:cubicBezTo>
                  <a:lnTo>
                    <a:pt x="134998" y="1154794"/>
                  </a:lnTo>
                  <a:lnTo>
                    <a:pt x="30" y="1177385"/>
                  </a:lnTo>
                  <a:lnTo>
                    <a:pt x="0" y="1177385"/>
                  </a:lnTo>
                  <a:lnTo>
                    <a:pt x="0" y="734480"/>
                  </a:lnTo>
                  <a:lnTo>
                    <a:pt x="3925" y="700578"/>
                  </a:lnTo>
                  <a:lnTo>
                    <a:pt x="4827" y="677563"/>
                  </a:lnTo>
                  <a:lnTo>
                    <a:pt x="0" y="612486"/>
                  </a:lnTo>
                  <a:lnTo>
                    <a:pt x="0" y="506"/>
                  </a:lnTo>
                  <a:close/>
                </a:path>
              </a:pathLst>
            </a:custGeom>
            <a:solidFill>
              <a:srgbClr val="0070C0"/>
            </a:solidFill>
            <a:ln cap="rnd">
              <a:solidFill>
                <a:schemeClr val="dk1"/>
              </a:solidFill>
              <a:miter lim="800000"/>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IN" sz="2400" dirty="0">
                  <a:latin typeface="Forte" panose="03060902040502070203" pitchFamily="66" charset="0"/>
                </a:rPr>
                <a:t>MERGE !</a:t>
              </a:r>
            </a:p>
          </p:txBody>
        </p:sp>
        <p:sp>
          <p:nvSpPr>
            <p:cNvPr id="29" name="Freeform: Shape 28">
              <a:extLst>
                <a:ext uri="{FF2B5EF4-FFF2-40B4-BE49-F238E27FC236}">
                  <a16:creationId xmlns:a16="http://schemas.microsoft.com/office/drawing/2014/main" id="{A087E4B7-3A0D-9C89-B4E1-993C39A377DE}"/>
                </a:ext>
              </a:extLst>
            </p:cNvPr>
            <p:cNvSpPr/>
            <p:nvPr/>
          </p:nvSpPr>
          <p:spPr>
            <a:xfrm>
              <a:off x="3375121" y="1625128"/>
              <a:ext cx="3358803" cy="1222052"/>
            </a:xfrm>
            <a:custGeom>
              <a:avLst/>
              <a:gdLst>
                <a:gd name="connsiteX0" fmla="*/ 331324 w 3358803"/>
                <a:gd name="connsiteY0" fmla="*/ 339 h 1222052"/>
                <a:gd name="connsiteX1" fmla="*/ 448841 w 3358803"/>
                <a:gd name="connsiteY1" fmla="*/ 7626 h 1222052"/>
                <a:gd name="connsiteX2" fmla="*/ 496463 w 3358803"/>
                <a:gd name="connsiteY2" fmla="*/ 13604 h 1222052"/>
                <a:gd name="connsiteX3" fmla="*/ 514352 w 3358803"/>
                <a:gd name="connsiteY3" fmla="*/ 10163 h 1222052"/>
                <a:gd name="connsiteX4" fmla="*/ 697170 w 3358803"/>
                <a:gd name="connsiteY4" fmla="*/ 24879 h 1222052"/>
                <a:gd name="connsiteX5" fmla="*/ 700321 w 3358803"/>
                <a:gd name="connsiteY5" fmla="*/ 25453 h 1222052"/>
                <a:gd name="connsiteX6" fmla="*/ 737852 w 3358803"/>
                <a:gd name="connsiteY6" fmla="*/ 24307 h 1222052"/>
                <a:gd name="connsiteX7" fmla="*/ 907358 w 3358803"/>
                <a:gd name="connsiteY7" fmla="*/ 23137 h 1222052"/>
                <a:gd name="connsiteX8" fmla="*/ 935682 w 3358803"/>
                <a:gd name="connsiteY8" fmla="*/ 25530 h 1222052"/>
                <a:gd name="connsiteX9" fmla="*/ 941380 w 3358803"/>
                <a:gd name="connsiteY9" fmla="*/ 24307 h 1222052"/>
                <a:gd name="connsiteX10" fmla="*/ 1242497 w 3358803"/>
                <a:gd name="connsiteY10" fmla="*/ 11448 h 1222052"/>
                <a:gd name="connsiteX11" fmla="*/ 1385826 w 3358803"/>
                <a:gd name="connsiteY11" fmla="*/ 24446 h 1222052"/>
                <a:gd name="connsiteX12" fmla="*/ 1386942 w 3358803"/>
                <a:gd name="connsiteY12" fmla="*/ 24307 h 1222052"/>
                <a:gd name="connsiteX13" fmla="*/ 1566198 w 3358803"/>
                <a:gd name="connsiteY13" fmla="*/ 11383 h 1222052"/>
                <a:gd name="connsiteX14" fmla="*/ 1652537 w 3358803"/>
                <a:gd name="connsiteY14" fmla="*/ 20917 h 1222052"/>
                <a:gd name="connsiteX15" fmla="*/ 1743211 w 3358803"/>
                <a:gd name="connsiteY15" fmla="*/ 15965 h 1222052"/>
                <a:gd name="connsiteX16" fmla="*/ 1930947 w 3358803"/>
                <a:gd name="connsiteY16" fmla="*/ 27364 h 1222052"/>
                <a:gd name="connsiteX17" fmla="*/ 1971518 w 3358803"/>
                <a:gd name="connsiteY17" fmla="*/ 26243 h 1222052"/>
                <a:gd name="connsiteX18" fmla="*/ 1986526 w 3358803"/>
                <a:gd name="connsiteY18" fmla="*/ 24307 h 1222052"/>
                <a:gd name="connsiteX19" fmla="*/ 2249629 w 3358803"/>
                <a:gd name="connsiteY19" fmla="*/ 22632 h 1222052"/>
                <a:gd name="connsiteX20" fmla="*/ 2292468 w 3358803"/>
                <a:gd name="connsiteY20" fmla="*/ 31603 h 1222052"/>
                <a:gd name="connsiteX21" fmla="*/ 2345302 w 3358803"/>
                <a:gd name="connsiteY21" fmla="*/ 35338 h 1222052"/>
                <a:gd name="connsiteX22" fmla="*/ 2348363 w 3358803"/>
                <a:gd name="connsiteY22" fmla="*/ 35232 h 1222052"/>
                <a:gd name="connsiteX23" fmla="*/ 2388082 w 3358803"/>
                <a:gd name="connsiteY23" fmla="*/ 24307 h 1222052"/>
                <a:gd name="connsiteX24" fmla="*/ 2528607 w 3358803"/>
                <a:gd name="connsiteY24" fmla="*/ 18110 h 1222052"/>
                <a:gd name="connsiteX25" fmla="*/ 2648971 w 3358803"/>
                <a:gd name="connsiteY25" fmla="*/ 30735 h 1222052"/>
                <a:gd name="connsiteX26" fmla="*/ 2690624 w 3358803"/>
                <a:gd name="connsiteY26" fmla="*/ 24307 h 1222052"/>
                <a:gd name="connsiteX27" fmla="*/ 3339715 w 3358803"/>
                <a:gd name="connsiteY27" fmla="*/ 24307 h 1222052"/>
                <a:gd name="connsiteX28" fmla="*/ 3339715 w 3358803"/>
                <a:gd name="connsiteY28" fmla="*/ 612749 h 1222052"/>
                <a:gd name="connsiteX29" fmla="*/ 3343191 w 3358803"/>
                <a:gd name="connsiteY29" fmla="*/ 654225 h 1222052"/>
                <a:gd name="connsiteX30" fmla="*/ 3352132 w 3358803"/>
                <a:gd name="connsiteY30" fmla="*/ 700358 h 1222052"/>
                <a:gd name="connsiteX31" fmla="*/ 3339715 w 3358803"/>
                <a:gd name="connsiteY31" fmla="*/ 1201191 h 1222052"/>
                <a:gd name="connsiteX32" fmla="*/ 2888652 w 3358803"/>
                <a:gd name="connsiteY32" fmla="*/ 1201191 h 1222052"/>
                <a:gd name="connsiteX33" fmla="*/ 2761209 w 3358803"/>
                <a:gd name="connsiteY33" fmla="*/ 1204061 h 1222052"/>
                <a:gd name="connsiteX34" fmla="*/ 2709518 w 3358803"/>
                <a:gd name="connsiteY34" fmla="*/ 1203810 h 1222052"/>
                <a:gd name="connsiteX35" fmla="*/ 2579741 w 3358803"/>
                <a:gd name="connsiteY35" fmla="*/ 1214913 h 1222052"/>
                <a:gd name="connsiteX36" fmla="*/ 2091041 w 3358803"/>
                <a:gd name="connsiteY36" fmla="*/ 1201191 h 1222052"/>
                <a:gd name="connsiteX37" fmla="*/ 1913202 w 3358803"/>
                <a:gd name="connsiteY37" fmla="*/ 1196120 h 1222052"/>
                <a:gd name="connsiteX38" fmla="*/ 1802729 w 3358803"/>
                <a:gd name="connsiteY38" fmla="*/ 1188935 h 1222052"/>
                <a:gd name="connsiteX39" fmla="*/ 1738992 w 3358803"/>
                <a:gd name="connsiteY39" fmla="*/ 1201191 h 1222052"/>
                <a:gd name="connsiteX40" fmla="*/ 1401574 w 3358803"/>
                <a:gd name="connsiteY40" fmla="*/ 1213883 h 1222052"/>
                <a:gd name="connsiteX41" fmla="*/ 1365448 w 3358803"/>
                <a:gd name="connsiteY41" fmla="*/ 1210527 h 1222052"/>
                <a:gd name="connsiteX42" fmla="*/ 1355704 w 3358803"/>
                <a:gd name="connsiteY42" fmla="*/ 1211716 h 1222052"/>
                <a:gd name="connsiteX43" fmla="*/ 1161691 w 3358803"/>
                <a:gd name="connsiteY43" fmla="*/ 1202912 h 1222052"/>
                <a:gd name="connsiteX44" fmla="*/ 1130544 w 3358803"/>
                <a:gd name="connsiteY44" fmla="*/ 1198999 h 1222052"/>
                <a:gd name="connsiteX45" fmla="*/ 1089901 w 3358803"/>
                <a:gd name="connsiteY45" fmla="*/ 1201191 h 1222052"/>
                <a:gd name="connsiteX46" fmla="*/ 1017397 w 3358803"/>
                <a:gd name="connsiteY46" fmla="*/ 1205811 h 1222052"/>
                <a:gd name="connsiteX47" fmla="*/ 974200 w 3358803"/>
                <a:gd name="connsiteY47" fmla="*/ 1204580 h 1222052"/>
                <a:gd name="connsiteX48" fmla="*/ 947599 w 3358803"/>
                <a:gd name="connsiteY48" fmla="*/ 1209981 h 1222052"/>
                <a:gd name="connsiteX49" fmla="*/ 764414 w 3358803"/>
                <a:gd name="connsiteY49" fmla="*/ 1197379 h 1222052"/>
                <a:gd name="connsiteX50" fmla="*/ 688017 w 3358803"/>
                <a:gd name="connsiteY50" fmla="*/ 1191940 h 1222052"/>
                <a:gd name="connsiteX51" fmla="*/ 638838 w 3358803"/>
                <a:gd name="connsiteY51" fmla="*/ 1201191 h 1222052"/>
                <a:gd name="connsiteX52" fmla="*/ 415021 w 3358803"/>
                <a:gd name="connsiteY52" fmla="*/ 1210323 h 1222052"/>
                <a:gd name="connsiteX53" fmla="*/ 398000 w 3358803"/>
                <a:gd name="connsiteY53" fmla="*/ 1207812 h 1222052"/>
                <a:gd name="connsiteX54" fmla="*/ 357790 w 3358803"/>
                <a:gd name="connsiteY54" fmla="*/ 1214030 h 1222052"/>
                <a:gd name="connsiteX55" fmla="*/ 75249 w 3358803"/>
                <a:gd name="connsiteY55" fmla="*/ 1206580 h 1222052"/>
                <a:gd name="connsiteX56" fmla="*/ 0 w 3358803"/>
                <a:gd name="connsiteY56" fmla="*/ 1201186 h 1222052"/>
                <a:gd name="connsiteX57" fmla="*/ 199352 w 3358803"/>
                <a:gd name="connsiteY57" fmla="*/ 1201186 h 1222052"/>
                <a:gd name="connsiteX58" fmla="*/ 199352 w 3358803"/>
                <a:gd name="connsiteY58" fmla="*/ 24307 h 1222052"/>
                <a:gd name="connsiteX59" fmla="*/ 187775 w 3358803"/>
                <a:gd name="connsiteY59" fmla="*/ 24307 h 1222052"/>
                <a:gd name="connsiteX60" fmla="*/ 331324 w 3358803"/>
                <a:gd name="connsiteY60" fmla="*/ 339 h 122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358803" h="1222052">
                  <a:moveTo>
                    <a:pt x="331324" y="339"/>
                  </a:moveTo>
                  <a:cubicBezTo>
                    <a:pt x="373001" y="-1168"/>
                    <a:pt x="410339" y="2534"/>
                    <a:pt x="448841" y="7626"/>
                  </a:cubicBezTo>
                  <a:lnTo>
                    <a:pt x="496463" y="13604"/>
                  </a:lnTo>
                  <a:lnTo>
                    <a:pt x="514352" y="10163"/>
                  </a:lnTo>
                  <a:cubicBezTo>
                    <a:pt x="583556" y="2838"/>
                    <a:pt x="640932" y="13912"/>
                    <a:pt x="697170" y="24879"/>
                  </a:cubicBezTo>
                  <a:lnTo>
                    <a:pt x="700321" y="25453"/>
                  </a:lnTo>
                  <a:lnTo>
                    <a:pt x="737852" y="24307"/>
                  </a:lnTo>
                  <a:cubicBezTo>
                    <a:pt x="803024" y="19683"/>
                    <a:pt x="857560" y="20319"/>
                    <a:pt x="907358" y="23137"/>
                  </a:cubicBezTo>
                  <a:lnTo>
                    <a:pt x="935682" y="25530"/>
                  </a:lnTo>
                  <a:lnTo>
                    <a:pt x="941380" y="24307"/>
                  </a:lnTo>
                  <a:cubicBezTo>
                    <a:pt x="1037649" y="-5319"/>
                    <a:pt x="1136168" y="921"/>
                    <a:pt x="1242497" y="11448"/>
                  </a:cubicBezTo>
                  <a:lnTo>
                    <a:pt x="1385826" y="24446"/>
                  </a:lnTo>
                  <a:lnTo>
                    <a:pt x="1386942" y="24307"/>
                  </a:lnTo>
                  <a:cubicBezTo>
                    <a:pt x="1461416" y="12514"/>
                    <a:pt x="1518303" y="9718"/>
                    <a:pt x="1566198" y="11383"/>
                  </a:cubicBezTo>
                  <a:lnTo>
                    <a:pt x="1652537" y="20917"/>
                  </a:lnTo>
                  <a:lnTo>
                    <a:pt x="1743211" y="15965"/>
                  </a:lnTo>
                  <a:cubicBezTo>
                    <a:pt x="1823556" y="16057"/>
                    <a:pt x="1869337" y="24923"/>
                    <a:pt x="1930947" y="27364"/>
                  </a:cubicBezTo>
                  <a:lnTo>
                    <a:pt x="1971518" y="26243"/>
                  </a:lnTo>
                  <a:lnTo>
                    <a:pt x="1986526" y="24307"/>
                  </a:lnTo>
                  <a:cubicBezTo>
                    <a:pt x="2129118" y="-496"/>
                    <a:pt x="2199761" y="10789"/>
                    <a:pt x="2249629" y="22632"/>
                  </a:cubicBezTo>
                  <a:lnTo>
                    <a:pt x="2292468" y="31603"/>
                  </a:lnTo>
                  <a:lnTo>
                    <a:pt x="2345302" y="35338"/>
                  </a:lnTo>
                  <a:lnTo>
                    <a:pt x="2348363" y="35232"/>
                  </a:lnTo>
                  <a:cubicBezTo>
                    <a:pt x="2360236" y="33406"/>
                    <a:pt x="2373209" y="29949"/>
                    <a:pt x="2388082" y="24307"/>
                  </a:cubicBezTo>
                  <a:cubicBezTo>
                    <a:pt x="2417828" y="13023"/>
                    <a:pt x="2466239" y="13089"/>
                    <a:pt x="2528607" y="18110"/>
                  </a:cubicBezTo>
                  <a:lnTo>
                    <a:pt x="2648971" y="30735"/>
                  </a:lnTo>
                  <a:lnTo>
                    <a:pt x="2690624" y="24307"/>
                  </a:lnTo>
                  <a:cubicBezTo>
                    <a:pt x="2905640" y="-22122"/>
                    <a:pt x="3171048" y="35496"/>
                    <a:pt x="3339715" y="24307"/>
                  </a:cubicBezTo>
                  <a:cubicBezTo>
                    <a:pt x="3378081" y="209709"/>
                    <a:pt x="3309403" y="380885"/>
                    <a:pt x="3339715" y="612749"/>
                  </a:cubicBezTo>
                  <a:lnTo>
                    <a:pt x="3343191" y="654225"/>
                  </a:lnTo>
                  <a:lnTo>
                    <a:pt x="3352132" y="700358"/>
                  </a:lnTo>
                  <a:cubicBezTo>
                    <a:pt x="3372733" y="860401"/>
                    <a:pt x="3338979" y="1085893"/>
                    <a:pt x="3339715" y="1201191"/>
                  </a:cubicBezTo>
                  <a:cubicBezTo>
                    <a:pt x="3120024" y="1213145"/>
                    <a:pt x="3018240" y="1193720"/>
                    <a:pt x="2888652" y="1201191"/>
                  </a:cubicBezTo>
                  <a:cubicBezTo>
                    <a:pt x="2856255" y="1203059"/>
                    <a:pt x="2812220" y="1203867"/>
                    <a:pt x="2761209" y="1204061"/>
                  </a:cubicBezTo>
                  <a:lnTo>
                    <a:pt x="2709518" y="1203810"/>
                  </a:lnTo>
                  <a:lnTo>
                    <a:pt x="2579741" y="1214913"/>
                  </a:lnTo>
                  <a:cubicBezTo>
                    <a:pt x="2426953" y="1219116"/>
                    <a:pt x="2288741" y="1199706"/>
                    <a:pt x="2091041" y="1201191"/>
                  </a:cubicBezTo>
                  <a:cubicBezTo>
                    <a:pt x="2025141" y="1201686"/>
                    <a:pt x="1967084" y="1199308"/>
                    <a:pt x="1913202" y="1196120"/>
                  </a:cubicBezTo>
                  <a:lnTo>
                    <a:pt x="1802729" y="1188935"/>
                  </a:lnTo>
                  <a:lnTo>
                    <a:pt x="1738992" y="1201191"/>
                  </a:lnTo>
                  <a:cubicBezTo>
                    <a:pt x="1614898" y="1229603"/>
                    <a:pt x="1506090" y="1223858"/>
                    <a:pt x="1401574" y="1213883"/>
                  </a:cubicBezTo>
                  <a:lnTo>
                    <a:pt x="1365448" y="1210527"/>
                  </a:lnTo>
                  <a:lnTo>
                    <a:pt x="1355704" y="1211716"/>
                  </a:lnTo>
                  <a:cubicBezTo>
                    <a:pt x="1275697" y="1217480"/>
                    <a:pt x="1213563" y="1210358"/>
                    <a:pt x="1161691" y="1202912"/>
                  </a:cubicBezTo>
                  <a:lnTo>
                    <a:pt x="1130544" y="1198999"/>
                  </a:lnTo>
                  <a:lnTo>
                    <a:pt x="1089901" y="1201191"/>
                  </a:lnTo>
                  <a:cubicBezTo>
                    <a:pt x="1063169" y="1204063"/>
                    <a:pt x="1039225" y="1205464"/>
                    <a:pt x="1017397" y="1205811"/>
                  </a:cubicBezTo>
                  <a:lnTo>
                    <a:pt x="974200" y="1204580"/>
                  </a:lnTo>
                  <a:lnTo>
                    <a:pt x="947599" y="1209981"/>
                  </a:lnTo>
                  <a:cubicBezTo>
                    <a:pt x="899264" y="1214030"/>
                    <a:pt x="836392" y="1205347"/>
                    <a:pt x="764414" y="1197379"/>
                  </a:cubicBezTo>
                  <a:lnTo>
                    <a:pt x="688017" y="1191940"/>
                  </a:lnTo>
                  <a:lnTo>
                    <a:pt x="638838" y="1201191"/>
                  </a:lnTo>
                  <a:cubicBezTo>
                    <a:pt x="537918" y="1225292"/>
                    <a:pt x="472630" y="1219330"/>
                    <a:pt x="415021" y="1210323"/>
                  </a:cubicBezTo>
                  <a:lnTo>
                    <a:pt x="398000" y="1207812"/>
                  </a:lnTo>
                  <a:lnTo>
                    <a:pt x="357790" y="1214030"/>
                  </a:lnTo>
                  <a:cubicBezTo>
                    <a:pt x="257976" y="1224322"/>
                    <a:pt x="171081" y="1214877"/>
                    <a:pt x="75249" y="1206580"/>
                  </a:cubicBezTo>
                  <a:lnTo>
                    <a:pt x="0" y="1201186"/>
                  </a:lnTo>
                  <a:lnTo>
                    <a:pt x="199352" y="1201186"/>
                  </a:lnTo>
                  <a:lnTo>
                    <a:pt x="199352" y="24307"/>
                  </a:lnTo>
                  <a:lnTo>
                    <a:pt x="187775" y="24307"/>
                  </a:lnTo>
                  <a:cubicBezTo>
                    <a:pt x="243632" y="8562"/>
                    <a:pt x="289648" y="1846"/>
                    <a:pt x="331324" y="339"/>
                  </a:cubicBezTo>
                  <a:close/>
                </a:path>
              </a:pathLst>
            </a:custGeom>
            <a:solidFill>
              <a:schemeClr val="tx2">
                <a:lumMod val="60000"/>
                <a:lumOff val="40000"/>
              </a:schemeClr>
            </a:solidFill>
            <a:ln cap="rnd">
              <a:solidFill>
                <a:schemeClr val="dk1"/>
              </a:solidFill>
              <a:miter lim="800000"/>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IN" sz="2000" dirty="0">
                  <a:solidFill>
                    <a:schemeClr val="bg1">
                      <a:lumMod val="10000"/>
                    </a:schemeClr>
                  </a:solidFill>
                  <a:effectLst>
                    <a:outerShdw blurRad="38100" dist="38100" dir="2700000" algn="tl">
                      <a:srgbClr val="000000">
                        <a:alpha val="43137"/>
                      </a:srgbClr>
                    </a:outerShdw>
                  </a:effectLst>
                  <a:latin typeface="Book Antiqua" panose="02040602050305030304" pitchFamily="18" charset="0"/>
                  <a:cs typeface="Times New Roman" panose="02020603050405020304" pitchFamily="18" charset="0"/>
                </a:rPr>
                <a:t> Merge rainfall data with gauge data with RF-techniques’ </a:t>
              </a:r>
              <a:endParaRPr lang="en-IN" sz="2000" dirty="0">
                <a:solidFill>
                  <a:schemeClr val="bg1">
                    <a:lumMod val="10000"/>
                  </a:schemeClr>
                </a:solidFill>
                <a:effectLst>
                  <a:outerShdw blurRad="38100" dist="38100" dir="2700000" algn="tl">
                    <a:srgbClr val="000000">
                      <a:alpha val="43137"/>
                    </a:srgbClr>
                  </a:outerShdw>
                </a:effectLst>
                <a:latin typeface="Book Antiqua" panose="02040602050305030304" pitchFamily="18" charset="0"/>
              </a:endParaRPr>
            </a:p>
          </p:txBody>
        </p:sp>
      </p:grpSp>
      <p:grpSp>
        <p:nvGrpSpPr>
          <p:cNvPr id="30" name="Group 29">
            <a:extLst>
              <a:ext uri="{FF2B5EF4-FFF2-40B4-BE49-F238E27FC236}">
                <a16:creationId xmlns:a16="http://schemas.microsoft.com/office/drawing/2014/main" id="{DE495C0F-82C6-1929-6BF9-76F77B282DAC}"/>
              </a:ext>
            </a:extLst>
          </p:cNvPr>
          <p:cNvGrpSpPr/>
          <p:nvPr/>
        </p:nvGrpSpPr>
        <p:grpSpPr>
          <a:xfrm rot="21340440">
            <a:off x="2576024" y="2567114"/>
            <a:ext cx="4969779" cy="1222052"/>
            <a:chOff x="1764145" y="1625128"/>
            <a:chExt cx="4969779" cy="1222052"/>
          </a:xfrm>
        </p:grpSpPr>
        <p:sp>
          <p:nvSpPr>
            <p:cNvPr id="31" name="Freeform: Shape 30">
              <a:extLst>
                <a:ext uri="{FF2B5EF4-FFF2-40B4-BE49-F238E27FC236}">
                  <a16:creationId xmlns:a16="http://schemas.microsoft.com/office/drawing/2014/main" id="{49663CB6-C7CC-D9C3-26A2-80F0D1980FED}"/>
                </a:ext>
              </a:extLst>
            </p:cNvPr>
            <p:cNvSpPr/>
            <p:nvPr/>
          </p:nvSpPr>
          <p:spPr>
            <a:xfrm>
              <a:off x="1764145" y="1648929"/>
              <a:ext cx="1810328" cy="1177385"/>
            </a:xfrm>
            <a:custGeom>
              <a:avLst/>
              <a:gdLst>
                <a:gd name="connsiteX0" fmla="*/ 0 w 1810328"/>
                <a:gd name="connsiteY0" fmla="*/ 506 h 1177385"/>
                <a:gd name="connsiteX1" fmla="*/ 259322 w 1810328"/>
                <a:gd name="connsiteY1" fmla="*/ 506 h 1177385"/>
                <a:gd name="connsiteX2" fmla="*/ 330816 w 1810328"/>
                <a:gd name="connsiteY2" fmla="*/ 3960 h 1177385"/>
                <a:gd name="connsiteX3" fmla="*/ 500570 w 1810328"/>
                <a:gd name="connsiteY3" fmla="*/ 506 h 1177385"/>
                <a:gd name="connsiteX4" fmla="*/ 1467466 w 1810328"/>
                <a:gd name="connsiteY4" fmla="*/ 506 h 1177385"/>
                <a:gd name="connsiteX5" fmla="*/ 1467473 w 1810328"/>
                <a:gd name="connsiteY5" fmla="*/ 507 h 1177385"/>
                <a:gd name="connsiteX6" fmla="*/ 1551217 w 1810328"/>
                <a:gd name="connsiteY6" fmla="*/ 506 h 1177385"/>
                <a:gd name="connsiteX7" fmla="*/ 1673308 w 1810328"/>
                <a:gd name="connsiteY7" fmla="*/ 5763 h 1177385"/>
                <a:gd name="connsiteX8" fmla="*/ 1738053 w 1810328"/>
                <a:gd name="connsiteY8" fmla="*/ 13558 h 1177385"/>
                <a:gd name="connsiteX9" fmla="*/ 1798751 w 1810328"/>
                <a:gd name="connsiteY9" fmla="*/ 506 h 1177385"/>
                <a:gd name="connsiteX10" fmla="*/ 1810328 w 1810328"/>
                <a:gd name="connsiteY10" fmla="*/ 506 h 1177385"/>
                <a:gd name="connsiteX11" fmla="*/ 1810328 w 1810328"/>
                <a:gd name="connsiteY11" fmla="*/ 1177385 h 1177385"/>
                <a:gd name="connsiteX12" fmla="*/ 1610976 w 1810328"/>
                <a:gd name="connsiteY12" fmla="*/ 1177385 h 1177385"/>
                <a:gd name="connsiteX13" fmla="*/ 1586604 w 1810328"/>
                <a:gd name="connsiteY13" fmla="*/ 1175638 h 1177385"/>
                <a:gd name="connsiteX14" fmla="*/ 1507185 w 1810328"/>
                <a:gd name="connsiteY14" fmla="*/ 1173779 h 1177385"/>
                <a:gd name="connsiteX15" fmla="*/ 1446786 w 1810328"/>
                <a:gd name="connsiteY15" fmla="*/ 1177385 h 1177385"/>
                <a:gd name="connsiteX16" fmla="*/ 1232769 w 1810328"/>
                <a:gd name="connsiteY16" fmla="*/ 1177385 h 1177385"/>
                <a:gd name="connsiteX17" fmla="*/ 1186841 w 1810328"/>
                <a:gd name="connsiteY17" fmla="*/ 1175229 h 1177385"/>
                <a:gd name="connsiteX18" fmla="*/ 1085936 w 1810328"/>
                <a:gd name="connsiteY18" fmla="*/ 1164360 h 1177385"/>
                <a:gd name="connsiteX19" fmla="*/ 972314 w 1810328"/>
                <a:gd name="connsiteY19" fmla="*/ 1157352 h 1177385"/>
                <a:gd name="connsiteX20" fmla="*/ 943361 w 1810328"/>
                <a:gd name="connsiteY20" fmla="*/ 1159501 h 1177385"/>
                <a:gd name="connsiteX21" fmla="*/ 867713 w 1810328"/>
                <a:gd name="connsiteY21" fmla="*/ 1173562 h 1177385"/>
                <a:gd name="connsiteX22" fmla="*/ 852639 w 1810328"/>
                <a:gd name="connsiteY22" fmla="*/ 1177385 h 1177385"/>
                <a:gd name="connsiteX23" fmla="*/ 529880 w 1810328"/>
                <a:gd name="connsiteY23" fmla="*/ 1177385 h 1177385"/>
                <a:gd name="connsiteX24" fmla="*/ 467790 w 1810328"/>
                <a:gd name="connsiteY24" fmla="*/ 1168523 h 1177385"/>
                <a:gd name="connsiteX25" fmla="*/ 374281 w 1810328"/>
                <a:gd name="connsiteY25" fmla="*/ 1156232 h 1177385"/>
                <a:gd name="connsiteX26" fmla="*/ 362006 w 1810328"/>
                <a:gd name="connsiteY26" fmla="*/ 1155045 h 1177385"/>
                <a:gd name="connsiteX27" fmla="*/ 239905 w 1810328"/>
                <a:gd name="connsiteY27" fmla="*/ 1149778 h 1177385"/>
                <a:gd name="connsiteX28" fmla="*/ 134998 w 1810328"/>
                <a:gd name="connsiteY28" fmla="*/ 1154794 h 1177385"/>
                <a:gd name="connsiteX29" fmla="*/ 30 w 1810328"/>
                <a:gd name="connsiteY29" fmla="*/ 1177385 h 1177385"/>
                <a:gd name="connsiteX30" fmla="*/ 0 w 1810328"/>
                <a:gd name="connsiteY30" fmla="*/ 1177385 h 1177385"/>
                <a:gd name="connsiteX31" fmla="*/ 0 w 1810328"/>
                <a:gd name="connsiteY31" fmla="*/ 734480 h 1177385"/>
                <a:gd name="connsiteX32" fmla="*/ 3925 w 1810328"/>
                <a:gd name="connsiteY32" fmla="*/ 700578 h 1177385"/>
                <a:gd name="connsiteX33" fmla="*/ 4827 w 1810328"/>
                <a:gd name="connsiteY33" fmla="*/ 677563 h 1177385"/>
                <a:gd name="connsiteX34" fmla="*/ 0 w 1810328"/>
                <a:gd name="connsiteY34" fmla="*/ 612486 h 1177385"/>
                <a:gd name="connsiteX35" fmla="*/ 0 w 1810328"/>
                <a:gd name="connsiteY35" fmla="*/ 506 h 117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10328" h="1177385">
                  <a:moveTo>
                    <a:pt x="0" y="506"/>
                  </a:moveTo>
                  <a:lnTo>
                    <a:pt x="259322" y="506"/>
                  </a:lnTo>
                  <a:lnTo>
                    <a:pt x="330816" y="3960"/>
                  </a:lnTo>
                  <a:cubicBezTo>
                    <a:pt x="387141" y="6274"/>
                    <a:pt x="441416" y="6788"/>
                    <a:pt x="500570" y="506"/>
                  </a:cubicBezTo>
                  <a:lnTo>
                    <a:pt x="1467466" y="506"/>
                  </a:lnTo>
                  <a:lnTo>
                    <a:pt x="1467473" y="507"/>
                  </a:lnTo>
                  <a:lnTo>
                    <a:pt x="1551217" y="506"/>
                  </a:lnTo>
                  <a:cubicBezTo>
                    <a:pt x="1594613" y="-1189"/>
                    <a:pt x="1634550" y="1571"/>
                    <a:pt x="1673308" y="5763"/>
                  </a:cubicBezTo>
                  <a:lnTo>
                    <a:pt x="1738053" y="13558"/>
                  </a:lnTo>
                  <a:lnTo>
                    <a:pt x="1798751" y="506"/>
                  </a:lnTo>
                  <a:lnTo>
                    <a:pt x="1810328" y="506"/>
                  </a:lnTo>
                  <a:lnTo>
                    <a:pt x="1810328" y="1177385"/>
                  </a:lnTo>
                  <a:lnTo>
                    <a:pt x="1610976" y="1177385"/>
                  </a:lnTo>
                  <a:lnTo>
                    <a:pt x="1586604" y="1175638"/>
                  </a:lnTo>
                  <a:lnTo>
                    <a:pt x="1507185" y="1173779"/>
                  </a:lnTo>
                  <a:lnTo>
                    <a:pt x="1446786" y="1177385"/>
                  </a:lnTo>
                  <a:lnTo>
                    <a:pt x="1232769" y="1177385"/>
                  </a:lnTo>
                  <a:lnTo>
                    <a:pt x="1186841" y="1175229"/>
                  </a:lnTo>
                  <a:cubicBezTo>
                    <a:pt x="1150366" y="1171981"/>
                    <a:pt x="1117173" y="1167865"/>
                    <a:pt x="1085936" y="1164360"/>
                  </a:cubicBezTo>
                  <a:lnTo>
                    <a:pt x="972314" y="1157352"/>
                  </a:lnTo>
                  <a:lnTo>
                    <a:pt x="943361" y="1159501"/>
                  </a:lnTo>
                  <a:lnTo>
                    <a:pt x="867713" y="1173562"/>
                  </a:lnTo>
                  <a:lnTo>
                    <a:pt x="852639" y="1177385"/>
                  </a:lnTo>
                  <a:lnTo>
                    <a:pt x="529880" y="1177385"/>
                  </a:lnTo>
                  <a:lnTo>
                    <a:pt x="467790" y="1168523"/>
                  </a:lnTo>
                  <a:lnTo>
                    <a:pt x="374281" y="1156232"/>
                  </a:lnTo>
                  <a:lnTo>
                    <a:pt x="362006" y="1155045"/>
                  </a:lnTo>
                  <a:cubicBezTo>
                    <a:pt x="321656" y="1151981"/>
                    <a:pt x="280760" y="1149955"/>
                    <a:pt x="239905" y="1149778"/>
                  </a:cubicBezTo>
                  <a:lnTo>
                    <a:pt x="134998" y="1154794"/>
                  </a:lnTo>
                  <a:lnTo>
                    <a:pt x="30" y="1177385"/>
                  </a:lnTo>
                  <a:lnTo>
                    <a:pt x="0" y="1177385"/>
                  </a:lnTo>
                  <a:lnTo>
                    <a:pt x="0" y="734480"/>
                  </a:lnTo>
                  <a:lnTo>
                    <a:pt x="3925" y="700578"/>
                  </a:lnTo>
                  <a:lnTo>
                    <a:pt x="4827" y="677563"/>
                  </a:lnTo>
                  <a:lnTo>
                    <a:pt x="0" y="612486"/>
                  </a:lnTo>
                  <a:lnTo>
                    <a:pt x="0" y="506"/>
                  </a:lnTo>
                  <a:close/>
                </a:path>
              </a:pathLst>
            </a:custGeom>
            <a:solidFill>
              <a:srgbClr val="7030A0"/>
            </a:solidFill>
            <a:ln cap="rnd">
              <a:solidFill>
                <a:schemeClr val="dk1"/>
              </a:solidFill>
              <a:miter lim="800000"/>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IN" sz="2400" dirty="0">
                  <a:latin typeface="Forte" panose="03060902040502070203" pitchFamily="66" charset="0"/>
                </a:rPr>
                <a:t>GOAL !</a:t>
              </a:r>
            </a:p>
          </p:txBody>
        </p:sp>
        <p:sp>
          <p:nvSpPr>
            <p:cNvPr id="32" name="Freeform: Shape 31">
              <a:extLst>
                <a:ext uri="{FF2B5EF4-FFF2-40B4-BE49-F238E27FC236}">
                  <a16:creationId xmlns:a16="http://schemas.microsoft.com/office/drawing/2014/main" id="{01F4AA83-0C8F-BEDD-C76D-73E9F2E2C74C}"/>
                </a:ext>
              </a:extLst>
            </p:cNvPr>
            <p:cNvSpPr/>
            <p:nvPr/>
          </p:nvSpPr>
          <p:spPr>
            <a:xfrm>
              <a:off x="3375121" y="1625128"/>
              <a:ext cx="3358803" cy="1222052"/>
            </a:xfrm>
            <a:custGeom>
              <a:avLst/>
              <a:gdLst>
                <a:gd name="connsiteX0" fmla="*/ 331324 w 3358803"/>
                <a:gd name="connsiteY0" fmla="*/ 339 h 1222052"/>
                <a:gd name="connsiteX1" fmla="*/ 448841 w 3358803"/>
                <a:gd name="connsiteY1" fmla="*/ 7626 h 1222052"/>
                <a:gd name="connsiteX2" fmla="*/ 496463 w 3358803"/>
                <a:gd name="connsiteY2" fmla="*/ 13604 h 1222052"/>
                <a:gd name="connsiteX3" fmla="*/ 514352 w 3358803"/>
                <a:gd name="connsiteY3" fmla="*/ 10163 h 1222052"/>
                <a:gd name="connsiteX4" fmla="*/ 697170 w 3358803"/>
                <a:gd name="connsiteY4" fmla="*/ 24879 h 1222052"/>
                <a:gd name="connsiteX5" fmla="*/ 700321 w 3358803"/>
                <a:gd name="connsiteY5" fmla="*/ 25453 h 1222052"/>
                <a:gd name="connsiteX6" fmla="*/ 737852 w 3358803"/>
                <a:gd name="connsiteY6" fmla="*/ 24307 h 1222052"/>
                <a:gd name="connsiteX7" fmla="*/ 907358 w 3358803"/>
                <a:gd name="connsiteY7" fmla="*/ 23137 h 1222052"/>
                <a:gd name="connsiteX8" fmla="*/ 935682 w 3358803"/>
                <a:gd name="connsiteY8" fmla="*/ 25530 h 1222052"/>
                <a:gd name="connsiteX9" fmla="*/ 941380 w 3358803"/>
                <a:gd name="connsiteY9" fmla="*/ 24307 h 1222052"/>
                <a:gd name="connsiteX10" fmla="*/ 1242497 w 3358803"/>
                <a:gd name="connsiteY10" fmla="*/ 11448 h 1222052"/>
                <a:gd name="connsiteX11" fmla="*/ 1385826 w 3358803"/>
                <a:gd name="connsiteY11" fmla="*/ 24446 h 1222052"/>
                <a:gd name="connsiteX12" fmla="*/ 1386942 w 3358803"/>
                <a:gd name="connsiteY12" fmla="*/ 24307 h 1222052"/>
                <a:gd name="connsiteX13" fmla="*/ 1566198 w 3358803"/>
                <a:gd name="connsiteY13" fmla="*/ 11383 h 1222052"/>
                <a:gd name="connsiteX14" fmla="*/ 1652537 w 3358803"/>
                <a:gd name="connsiteY14" fmla="*/ 20917 h 1222052"/>
                <a:gd name="connsiteX15" fmla="*/ 1743211 w 3358803"/>
                <a:gd name="connsiteY15" fmla="*/ 15965 h 1222052"/>
                <a:gd name="connsiteX16" fmla="*/ 1930947 w 3358803"/>
                <a:gd name="connsiteY16" fmla="*/ 27364 h 1222052"/>
                <a:gd name="connsiteX17" fmla="*/ 1971518 w 3358803"/>
                <a:gd name="connsiteY17" fmla="*/ 26243 h 1222052"/>
                <a:gd name="connsiteX18" fmla="*/ 1986526 w 3358803"/>
                <a:gd name="connsiteY18" fmla="*/ 24307 h 1222052"/>
                <a:gd name="connsiteX19" fmla="*/ 2249629 w 3358803"/>
                <a:gd name="connsiteY19" fmla="*/ 22632 h 1222052"/>
                <a:gd name="connsiteX20" fmla="*/ 2292468 w 3358803"/>
                <a:gd name="connsiteY20" fmla="*/ 31603 h 1222052"/>
                <a:gd name="connsiteX21" fmla="*/ 2345302 w 3358803"/>
                <a:gd name="connsiteY21" fmla="*/ 35338 h 1222052"/>
                <a:gd name="connsiteX22" fmla="*/ 2348363 w 3358803"/>
                <a:gd name="connsiteY22" fmla="*/ 35232 h 1222052"/>
                <a:gd name="connsiteX23" fmla="*/ 2388082 w 3358803"/>
                <a:gd name="connsiteY23" fmla="*/ 24307 h 1222052"/>
                <a:gd name="connsiteX24" fmla="*/ 2528607 w 3358803"/>
                <a:gd name="connsiteY24" fmla="*/ 18110 h 1222052"/>
                <a:gd name="connsiteX25" fmla="*/ 2648971 w 3358803"/>
                <a:gd name="connsiteY25" fmla="*/ 30735 h 1222052"/>
                <a:gd name="connsiteX26" fmla="*/ 2690624 w 3358803"/>
                <a:gd name="connsiteY26" fmla="*/ 24307 h 1222052"/>
                <a:gd name="connsiteX27" fmla="*/ 3339715 w 3358803"/>
                <a:gd name="connsiteY27" fmla="*/ 24307 h 1222052"/>
                <a:gd name="connsiteX28" fmla="*/ 3339715 w 3358803"/>
                <a:gd name="connsiteY28" fmla="*/ 612749 h 1222052"/>
                <a:gd name="connsiteX29" fmla="*/ 3343191 w 3358803"/>
                <a:gd name="connsiteY29" fmla="*/ 654225 h 1222052"/>
                <a:gd name="connsiteX30" fmla="*/ 3352132 w 3358803"/>
                <a:gd name="connsiteY30" fmla="*/ 700358 h 1222052"/>
                <a:gd name="connsiteX31" fmla="*/ 3339715 w 3358803"/>
                <a:gd name="connsiteY31" fmla="*/ 1201191 h 1222052"/>
                <a:gd name="connsiteX32" fmla="*/ 2888652 w 3358803"/>
                <a:gd name="connsiteY32" fmla="*/ 1201191 h 1222052"/>
                <a:gd name="connsiteX33" fmla="*/ 2761209 w 3358803"/>
                <a:gd name="connsiteY33" fmla="*/ 1204061 h 1222052"/>
                <a:gd name="connsiteX34" fmla="*/ 2709518 w 3358803"/>
                <a:gd name="connsiteY34" fmla="*/ 1203810 h 1222052"/>
                <a:gd name="connsiteX35" fmla="*/ 2579741 w 3358803"/>
                <a:gd name="connsiteY35" fmla="*/ 1214913 h 1222052"/>
                <a:gd name="connsiteX36" fmla="*/ 2091041 w 3358803"/>
                <a:gd name="connsiteY36" fmla="*/ 1201191 h 1222052"/>
                <a:gd name="connsiteX37" fmla="*/ 1913202 w 3358803"/>
                <a:gd name="connsiteY37" fmla="*/ 1196120 h 1222052"/>
                <a:gd name="connsiteX38" fmla="*/ 1802729 w 3358803"/>
                <a:gd name="connsiteY38" fmla="*/ 1188935 h 1222052"/>
                <a:gd name="connsiteX39" fmla="*/ 1738992 w 3358803"/>
                <a:gd name="connsiteY39" fmla="*/ 1201191 h 1222052"/>
                <a:gd name="connsiteX40" fmla="*/ 1401574 w 3358803"/>
                <a:gd name="connsiteY40" fmla="*/ 1213883 h 1222052"/>
                <a:gd name="connsiteX41" fmla="*/ 1365448 w 3358803"/>
                <a:gd name="connsiteY41" fmla="*/ 1210527 h 1222052"/>
                <a:gd name="connsiteX42" fmla="*/ 1355704 w 3358803"/>
                <a:gd name="connsiteY42" fmla="*/ 1211716 h 1222052"/>
                <a:gd name="connsiteX43" fmla="*/ 1161691 w 3358803"/>
                <a:gd name="connsiteY43" fmla="*/ 1202912 h 1222052"/>
                <a:gd name="connsiteX44" fmla="*/ 1130544 w 3358803"/>
                <a:gd name="connsiteY44" fmla="*/ 1198999 h 1222052"/>
                <a:gd name="connsiteX45" fmla="*/ 1089901 w 3358803"/>
                <a:gd name="connsiteY45" fmla="*/ 1201191 h 1222052"/>
                <a:gd name="connsiteX46" fmla="*/ 1017397 w 3358803"/>
                <a:gd name="connsiteY46" fmla="*/ 1205811 h 1222052"/>
                <a:gd name="connsiteX47" fmla="*/ 974200 w 3358803"/>
                <a:gd name="connsiteY47" fmla="*/ 1204580 h 1222052"/>
                <a:gd name="connsiteX48" fmla="*/ 947599 w 3358803"/>
                <a:gd name="connsiteY48" fmla="*/ 1209981 h 1222052"/>
                <a:gd name="connsiteX49" fmla="*/ 764414 w 3358803"/>
                <a:gd name="connsiteY49" fmla="*/ 1197379 h 1222052"/>
                <a:gd name="connsiteX50" fmla="*/ 688017 w 3358803"/>
                <a:gd name="connsiteY50" fmla="*/ 1191940 h 1222052"/>
                <a:gd name="connsiteX51" fmla="*/ 638838 w 3358803"/>
                <a:gd name="connsiteY51" fmla="*/ 1201191 h 1222052"/>
                <a:gd name="connsiteX52" fmla="*/ 415021 w 3358803"/>
                <a:gd name="connsiteY52" fmla="*/ 1210323 h 1222052"/>
                <a:gd name="connsiteX53" fmla="*/ 398000 w 3358803"/>
                <a:gd name="connsiteY53" fmla="*/ 1207812 h 1222052"/>
                <a:gd name="connsiteX54" fmla="*/ 357790 w 3358803"/>
                <a:gd name="connsiteY54" fmla="*/ 1214030 h 1222052"/>
                <a:gd name="connsiteX55" fmla="*/ 75249 w 3358803"/>
                <a:gd name="connsiteY55" fmla="*/ 1206580 h 1222052"/>
                <a:gd name="connsiteX56" fmla="*/ 0 w 3358803"/>
                <a:gd name="connsiteY56" fmla="*/ 1201186 h 1222052"/>
                <a:gd name="connsiteX57" fmla="*/ 199352 w 3358803"/>
                <a:gd name="connsiteY57" fmla="*/ 1201186 h 1222052"/>
                <a:gd name="connsiteX58" fmla="*/ 199352 w 3358803"/>
                <a:gd name="connsiteY58" fmla="*/ 24307 h 1222052"/>
                <a:gd name="connsiteX59" fmla="*/ 187775 w 3358803"/>
                <a:gd name="connsiteY59" fmla="*/ 24307 h 1222052"/>
                <a:gd name="connsiteX60" fmla="*/ 331324 w 3358803"/>
                <a:gd name="connsiteY60" fmla="*/ 339 h 122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358803" h="1222052">
                  <a:moveTo>
                    <a:pt x="331324" y="339"/>
                  </a:moveTo>
                  <a:cubicBezTo>
                    <a:pt x="373001" y="-1168"/>
                    <a:pt x="410339" y="2534"/>
                    <a:pt x="448841" y="7626"/>
                  </a:cubicBezTo>
                  <a:lnTo>
                    <a:pt x="496463" y="13604"/>
                  </a:lnTo>
                  <a:lnTo>
                    <a:pt x="514352" y="10163"/>
                  </a:lnTo>
                  <a:cubicBezTo>
                    <a:pt x="583556" y="2838"/>
                    <a:pt x="640932" y="13912"/>
                    <a:pt x="697170" y="24879"/>
                  </a:cubicBezTo>
                  <a:lnTo>
                    <a:pt x="700321" y="25453"/>
                  </a:lnTo>
                  <a:lnTo>
                    <a:pt x="737852" y="24307"/>
                  </a:lnTo>
                  <a:cubicBezTo>
                    <a:pt x="803024" y="19683"/>
                    <a:pt x="857560" y="20319"/>
                    <a:pt x="907358" y="23137"/>
                  </a:cubicBezTo>
                  <a:lnTo>
                    <a:pt x="935682" y="25530"/>
                  </a:lnTo>
                  <a:lnTo>
                    <a:pt x="941380" y="24307"/>
                  </a:lnTo>
                  <a:cubicBezTo>
                    <a:pt x="1037649" y="-5319"/>
                    <a:pt x="1136168" y="921"/>
                    <a:pt x="1242497" y="11448"/>
                  </a:cubicBezTo>
                  <a:lnTo>
                    <a:pt x="1385826" y="24446"/>
                  </a:lnTo>
                  <a:lnTo>
                    <a:pt x="1386942" y="24307"/>
                  </a:lnTo>
                  <a:cubicBezTo>
                    <a:pt x="1461416" y="12514"/>
                    <a:pt x="1518303" y="9718"/>
                    <a:pt x="1566198" y="11383"/>
                  </a:cubicBezTo>
                  <a:lnTo>
                    <a:pt x="1652537" y="20917"/>
                  </a:lnTo>
                  <a:lnTo>
                    <a:pt x="1743211" y="15965"/>
                  </a:lnTo>
                  <a:cubicBezTo>
                    <a:pt x="1823556" y="16057"/>
                    <a:pt x="1869337" y="24923"/>
                    <a:pt x="1930947" y="27364"/>
                  </a:cubicBezTo>
                  <a:lnTo>
                    <a:pt x="1971518" y="26243"/>
                  </a:lnTo>
                  <a:lnTo>
                    <a:pt x="1986526" y="24307"/>
                  </a:lnTo>
                  <a:cubicBezTo>
                    <a:pt x="2129118" y="-496"/>
                    <a:pt x="2199761" y="10789"/>
                    <a:pt x="2249629" y="22632"/>
                  </a:cubicBezTo>
                  <a:lnTo>
                    <a:pt x="2292468" y="31603"/>
                  </a:lnTo>
                  <a:lnTo>
                    <a:pt x="2345302" y="35338"/>
                  </a:lnTo>
                  <a:lnTo>
                    <a:pt x="2348363" y="35232"/>
                  </a:lnTo>
                  <a:cubicBezTo>
                    <a:pt x="2360236" y="33406"/>
                    <a:pt x="2373209" y="29949"/>
                    <a:pt x="2388082" y="24307"/>
                  </a:cubicBezTo>
                  <a:cubicBezTo>
                    <a:pt x="2417828" y="13023"/>
                    <a:pt x="2466239" y="13089"/>
                    <a:pt x="2528607" y="18110"/>
                  </a:cubicBezTo>
                  <a:lnTo>
                    <a:pt x="2648971" y="30735"/>
                  </a:lnTo>
                  <a:lnTo>
                    <a:pt x="2690624" y="24307"/>
                  </a:lnTo>
                  <a:cubicBezTo>
                    <a:pt x="2905640" y="-22122"/>
                    <a:pt x="3171048" y="35496"/>
                    <a:pt x="3339715" y="24307"/>
                  </a:cubicBezTo>
                  <a:cubicBezTo>
                    <a:pt x="3378081" y="209709"/>
                    <a:pt x="3309403" y="380885"/>
                    <a:pt x="3339715" y="612749"/>
                  </a:cubicBezTo>
                  <a:lnTo>
                    <a:pt x="3343191" y="654225"/>
                  </a:lnTo>
                  <a:lnTo>
                    <a:pt x="3352132" y="700358"/>
                  </a:lnTo>
                  <a:cubicBezTo>
                    <a:pt x="3372733" y="860401"/>
                    <a:pt x="3338979" y="1085893"/>
                    <a:pt x="3339715" y="1201191"/>
                  </a:cubicBezTo>
                  <a:cubicBezTo>
                    <a:pt x="3120024" y="1213145"/>
                    <a:pt x="3018240" y="1193720"/>
                    <a:pt x="2888652" y="1201191"/>
                  </a:cubicBezTo>
                  <a:cubicBezTo>
                    <a:pt x="2856255" y="1203059"/>
                    <a:pt x="2812220" y="1203867"/>
                    <a:pt x="2761209" y="1204061"/>
                  </a:cubicBezTo>
                  <a:lnTo>
                    <a:pt x="2709518" y="1203810"/>
                  </a:lnTo>
                  <a:lnTo>
                    <a:pt x="2579741" y="1214913"/>
                  </a:lnTo>
                  <a:cubicBezTo>
                    <a:pt x="2426953" y="1219116"/>
                    <a:pt x="2288741" y="1199706"/>
                    <a:pt x="2091041" y="1201191"/>
                  </a:cubicBezTo>
                  <a:cubicBezTo>
                    <a:pt x="2025141" y="1201686"/>
                    <a:pt x="1967084" y="1199308"/>
                    <a:pt x="1913202" y="1196120"/>
                  </a:cubicBezTo>
                  <a:lnTo>
                    <a:pt x="1802729" y="1188935"/>
                  </a:lnTo>
                  <a:lnTo>
                    <a:pt x="1738992" y="1201191"/>
                  </a:lnTo>
                  <a:cubicBezTo>
                    <a:pt x="1614898" y="1229603"/>
                    <a:pt x="1506090" y="1223858"/>
                    <a:pt x="1401574" y="1213883"/>
                  </a:cubicBezTo>
                  <a:lnTo>
                    <a:pt x="1365448" y="1210527"/>
                  </a:lnTo>
                  <a:lnTo>
                    <a:pt x="1355704" y="1211716"/>
                  </a:lnTo>
                  <a:cubicBezTo>
                    <a:pt x="1275697" y="1217480"/>
                    <a:pt x="1213563" y="1210358"/>
                    <a:pt x="1161691" y="1202912"/>
                  </a:cubicBezTo>
                  <a:lnTo>
                    <a:pt x="1130544" y="1198999"/>
                  </a:lnTo>
                  <a:lnTo>
                    <a:pt x="1089901" y="1201191"/>
                  </a:lnTo>
                  <a:cubicBezTo>
                    <a:pt x="1063169" y="1204063"/>
                    <a:pt x="1039225" y="1205464"/>
                    <a:pt x="1017397" y="1205811"/>
                  </a:cubicBezTo>
                  <a:lnTo>
                    <a:pt x="974200" y="1204580"/>
                  </a:lnTo>
                  <a:lnTo>
                    <a:pt x="947599" y="1209981"/>
                  </a:lnTo>
                  <a:cubicBezTo>
                    <a:pt x="899264" y="1214030"/>
                    <a:pt x="836392" y="1205347"/>
                    <a:pt x="764414" y="1197379"/>
                  </a:cubicBezTo>
                  <a:lnTo>
                    <a:pt x="688017" y="1191940"/>
                  </a:lnTo>
                  <a:lnTo>
                    <a:pt x="638838" y="1201191"/>
                  </a:lnTo>
                  <a:cubicBezTo>
                    <a:pt x="537918" y="1225292"/>
                    <a:pt x="472630" y="1219330"/>
                    <a:pt x="415021" y="1210323"/>
                  </a:cubicBezTo>
                  <a:lnTo>
                    <a:pt x="398000" y="1207812"/>
                  </a:lnTo>
                  <a:lnTo>
                    <a:pt x="357790" y="1214030"/>
                  </a:lnTo>
                  <a:cubicBezTo>
                    <a:pt x="257976" y="1224322"/>
                    <a:pt x="171081" y="1214877"/>
                    <a:pt x="75249" y="1206580"/>
                  </a:cubicBezTo>
                  <a:lnTo>
                    <a:pt x="0" y="1201186"/>
                  </a:lnTo>
                  <a:lnTo>
                    <a:pt x="199352" y="1201186"/>
                  </a:lnTo>
                  <a:lnTo>
                    <a:pt x="199352" y="24307"/>
                  </a:lnTo>
                  <a:lnTo>
                    <a:pt x="187775" y="24307"/>
                  </a:lnTo>
                  <a:cubicBezTo>
                    <a:pt x="243632" y="8562"/>
                    <a:pt x="289648" y="1846"/>
                    <a:pt x="331324" y="339"/>
                  </a:cubicBezTo>
                  <a:close/>
                </a:path>
              </a:pathLst>
            </a:custGeom>
            <a:solidFill>
              <a:schemeClr val="tx2">
                <a:lumMod val="60000"/>
                <a:lumOff val="40000"/>
              </a:schemeClr>
            </a:solidFill>
            <a:ln cap="rnd">
              <a:solidFill>
                <a:schemeClr val="dk1"/>
              </a:solidFill>
              <a:miter lim="800000"/>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IN" sz="2000" dirty="0">
                  <a:solidFill>
                    <a:schemeClr val="bg1">
                      <a:lumMod val="10000"/>
                    </a:schemeClr>
                  </a:solidFill>
                  <a:effectLst>
                    <a:outerShdw blurRad="38100" dist="38100" dir="2700000" algn="tl">
                      <a:srgbClr val="000000">
                        <a:alpha val="43137"/>
                      </a:srgbClr>
                    </a:outerShdw>
                  </a:effectLst>
                  <a:latin typeface="Book Antiqua" panose="02040602050305030304" pitchFamily="18" charset="0"/>
                  <a:cs typeface="Times New Roman" panose="02020603050405020304" pitchFamily="18" charset="0"/>
                </a:rPr>
                <a:t>  Build a DL downscaling model fine tuned for NCUM-G Model in monsoon season</a:t>
              </a:r>
              <a:endParaRPr lang="en-IN" sz="2000" dirty="0">
                <a:solidFill>
                  <a:schemeClr val="bg1">
                    <a:lumMod val="10000"/>
                  </a:schemeClr>
                </a:solidFill>
                <a:effectLst>
                  <a:outerShdw blurRad="38100" dist="38100" dir="2700000" algn="tl">
                    <a:srgbClr val="000000">
                      <a:alpha val="43137"/>
                    </a:srgbClr>
                  </a:outerShdw>
                </a:effectLst>
                <a:latin typeface="Book Antiqua" panose="02040602050305030304" pitchFamily="18" charset="0"/>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Scale>
                                      <p:cBhvr>
                                        <p:cTn id="7" dur="5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22"/>
                                        </p:tgtEl>
                                        <p:attrNameLst>
                                          <p:attrName>ppt_x</p:attrName>
                                          <p:attrName>ppt_y</p:attrName>
                                        </p:attrNameLst>
                                      </p:cBhvr>
                                    </p:animMotion>
                                    <p:animEffect transition="in" filter="fade">
                                      <p:cBhvr>
                                        <p:cTn id="9" dur="500"/>
                                        <p:tgtEl>
                                          <p:spTgt spid="22"/>
                                        </p:tgtEl>
                                      </p:cBhvr>
                                    </p:animEffect>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childTnLst>
                    </p:cTn>
                  </p:par>
                  <p:par>
                    <p:cTn id="10" fill="hold">
                      <p:stCondLst>
                        <p:cond delay="indefinite"/>
                      </p:stCondLst>
                      <p:childTnLst>
                        <p:par>
                          <p:cTn id="11" fill="hold">
                            <p:stCondLst>
                              <p:cond delay="0"/>
                            </p:stCondLst>
                            <p:childTnLst>
                              <p:par>
                                <p:cTn id="12" presetID="5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Scale>
                                      <p:cBhvr>
                                        <p:cTn id="14" dur="5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500" decel="50000" fill="hold">
                                          <p:stCondLst>
                                            <p:cond delay="0"/>
                                          </p:stCondLst>
                                        </p:cTn>
                                        <p:tgtEl>
                                          <p:spTgt spid="23"/>
                                        </p:tgtEl>
                                        <p:attrNameLst>
                                          <p:attrName>ppt_x</p:attrName>
                                          <p:attrName>ppt_y</p:attrName>
                                        </p:attrNameLst>
                                      </p:cBhvr>
                                    </p:animMotion>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Scale>
                                      <p:cBhvr>
                                        <p:cTn id="21" dur="5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500" decel="50000" fill="hold">
                                          <p:stCondLst>
                                            <p:cond delay="0"/>
                                          </p:stCondLst>
                                        </p:cTn>
                                        <p:tgtEl>
                                          <p:spTgt spid="27"/>
                                        </p:tgtEl>
                                        <p:attrNameLst>
                                          <p:attrName>ppt_x</p:attrName>
                                          <p:attrName>ppt_y</p:attrName>
                                        </p:attrNameLst>
                                      </p:cBhvr>
                                    </p:animMotion>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52"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Scale>
                                      <p:cBhvr>
                                        <p:cTn id="28" dur="5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500" decel="50000" fill="hold">
                                          <p:stCondLst>
                                            <p:cond delay="0"/>
                                          </p:stCondLst>
                                        </p:cTn>
                                        <p:tgtEl>
                                          <p:spTgt spid="30"/>
                                        </p:tgtEl>
                                        <p:attrNameLst>
                                          <p:attrName>ppt_x</p:attrName>
                                          <p:attrName>ppt_y</p:attrName>
                                        </p:attrNameLst>
                                      </p:cBhvr>
                                    </p:animMotion>
                                    <p:animEffect transition="in" filter="fad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9">
          <a:extLst>
            <a:ext uri="{FF2B5EF4-FFF2-40B4-BE49-F238E27FC236}">
              <a16:creationId xmlns:a16="http://schemas.microsoft.com/office/drawing/2014/main" id="{83BDDFEF-69D8-01D2-153A-58361A659A1B}"/>
            </a:ext>
          </a:extLst>
        </p:cNvPr>
        <p:cNvGrpSpPr/>
        <p:nvPr/>
      </p:nvGrpSpPr>
      <p:grpSpPr>
        <a:xfrm>
          <a:off x="0" y="0"/>
          <a:ext cx="0" cy="0"/>
          <a:chOff x="0" y="0"/>
          <a:chExt cx="0" cy="0"/>
        </a:xfrm>
      </p:grpSpPr>
      <p:sp>
        <p:nvSpPr>
          <p:cNvPr id="522" name="Google Shape;522;p72">
            <a:extLst>
              <a:ext uri="{FF2B5EF4-FFF2-40B4-BE49-F238E27FC236}">
                <a16:creationId xmlns:a16="http://schemas.microsoft.com/office/drawing/2014/main" id="{3E241233-D2E5-7523-8079-87F733D0055D}"/>
              </a:ext>
            </a:extLst>
          </p:cNvPr>
          <p:cNvSpPr txBox="1">
            <a:spLocks noGrp="1"/>
          </p:cNvSpPr>
          <p:nvPr>
            <p:ph type="title"/>
          </p:nvPr>
        </p:nvSpPr>
        <p:spPr>
          <a:xfrm>
            <a:off x="4073236" y="2098184"/>
            <a:ext cx="4135239"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dirty="0">
                <a:latin typeface="Times New Roman" panose="02020603050405020304" pitchFamily="18" charset="0"/>
                <a:cs typeface="Times New Roman" panose="02020603050405020304" pitchFamily="18" charset="0"/>
              </a:rPr>
              <a:t>References &amp;</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Acknowledgements’ </a:t>
            </a:r>
            <a:endParaRPr dirty="0">
              <a:latin typeface="Times New Roman" panose="02020603050405020304" pitchFamily="18" charset="0"/>
              <a:cs typeface="Times New Roman" panose="02020603050405020304" pitchFamily="18" charset="0"/>
            </a:endParaRPr>
          </a:p>
        </p:txBody>
      </p:sp>
      <p:sp>
        <p:nvSpPr>
          <p:cNvPr id="523" name="Google Shape;523;p72">
            <a:extLst>
              <a:ext uri="{FF2B5EF4-FFF2-40B4-BE49-F238E27FC236}">
                <a16:creationId xmlns:a16="http://schemas.microsoft.com/office/drawing/2014/main" id="{47AA8D05-502A-2402-65EC-EE771EE88E51}"/>
              </a:ext>
            </a:extLst>
          </p:cNvPr>
          <p:cNvSpPr txBox="1">
            <a:spLocks noGrp="1"/>
          </p:cNvSpPr>
          <p:nvPr>
            <p:ph type="title" idx="2"/>
          </p:nvPr>
        </p:nvSpPr>
        <p:spPr>
          <a:xfrm>
            <a:off x="5151175" y="1032009"/>
            <a:ext cx="3057300"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Times New Roman" panose="02020603050405020304" pitchFamily="18" charset="0"/>
                <a:cs typeface="Times New Roman" panose="02020603050405020304" pitchFamily="18" charset="0"/>
              </a:rPr>
              <a:t>05</a:t>
            </a:r>
            <a:endParaRPr dirty="0">
              <a:latin typeface="Times New Roman" panose="02020603050405020304" pitchFamily="18" charset="0"/>
              <a:cs typeface="Times New Roman" panose="02020603050405020304" pitchFamily="18" charset="0"/>
            </a:endParaRPr>
          </a:p>
        </p:txBody>
      </p:sp>
      <p:cxnSp>
        <p:nvCxnSpPr>
          <p:cNvPr id="525" name="Google Shape;525;p72">
            <a:extLst>
              <a:ext uri="{FF2B5EF4-FFF2-40B4-BE49-F238E27FC236}">
                <a16:creationId xmlns:a16="http://schemas.microsoft.com/office/drawing/2014/main" id="{87FCFA79-6FA1-35B2-CB5A-9F9A4EC150F1}"/>
              </a:ext>
            </a:extLst>
          </p:cNvPr>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866946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18">
          <a:extLst>
            <a:ext uri="{FF2B5EF4-FFF2-40B4-BE49-F238E27FC236}">
              <a16:creationId xmlns:a16="http://schemas.microsoft.com/office/drawing/2014/main" id="{E04FFF23-66CC-B1BC-3F23-A8521A40B741}"/>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9B81A828-9183-C98E-F80F-1128BC57F0F5}"/>
              </a:ext>
            </a:extLst>
          </p:cNvPr>
          <p:cNvSpPr>
            <a:spLocks noGrp="1"/>
          </p:cNvSpPr>
          <p:nvPr>
            <p:ph type="subTitle" idx="1"/>
          </p:nvPr>
        </p:nvSpPr>
        <p:spPr>
          <a:xfrm>
            <a:off x="655799" y="1850718"/>
            <a:ext cx="3592650" cy="990600"/>
          </a:xfrm>
        </p:spPr>
        <p:txBody>
          <a:bodyPr/>
          <a:lstStyle/>
          <a:p>
            <a:pPr algn="l"/>
            <a:endParaRPr lang="en-IN" sz="20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12" name="Google Shape;601;p79">
            <a:extLst>
              <a:ext uri="{FF2B5EF4-FFF2-40B4-BE49-F238E27FC236}">
                <a16:creationId xmlns:a16="http://schemas.microsoft.com/office/drawing/2014/main" id="{CAC6599A-E8EF-29E8-C94C-F3B5E4A4E179}"/>
              </a:ext>
            </a:extLst>
          </p:cNvPr>
          <p:cNvSpPr txBox="1">
            <a:spLocks/>
          </p:cNvSpPr>
          <p:nvPr/>
        </p:nvSpPr>
        <p:spPr>
          <a:xfrm>
            <a:off x="974601" y="721545"/>
            <a:ext cx="7194793" cy="528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3200" b="1" dirty="0">
                <a:solidFill>
                  <a:schemeClr val="accent2">
                    <a:lumMod val="75000"/>
                  </a:schemeClr>
                </a:solidFill>
                <a:latin typeface="Times New Roman" panose="02020603050405020304" pitchFamily="18" charset="0"/>
                <a:cs typeface="Times New Roman" panose="02020603050405020304" pitchFamily="18" charset="0"/>
              </a:rPr>
              <a:t>REFERENCES </a:t>
            </a:r>
          </a:p>
        </p:txBody>
      </p:sp>
      <p:cxnSp>
        <p:nvCxnSpPr>
          <p:cNvPr id="13" name="Google Shape;623;p81">
            <a:extLst>
              <a:ext uri="{FF2B5EF4-FFF2-40B4-BE49-F238E27FC236}">
                <a16:creationId xmlns:a16="http://schemas.microsoft.com/office/drawing/2014/main" id="{08DE3D18-48F3-FF36-3E6F-1BBDD216CB30}"/>
              </a:ext>
            </a:extLst>
          </p:cNvPr>
          <p:cNvCxnSpPr/>
          <p:nvPr/>
        </p:nvCxnSpPr>
        <p:spPr>
          <a:xfrm>
            <a:off x="4248449" y="1288046"/>
            <a:ext cx="647100" cy="0"/>
          </a:xfrm>
          <a:prstGeom prst="straightConnector1">
            <a:avLst/>
          </a:prstGeom>
          <a:noFill/>
          <a:ln w="19050" cap="flat" cmpd="sng">
            <a:solidFill>
              <a:schemeClr val="dk1"/>
            </a:solidFill>
            <a:prstDash val="solid"/>
            <a:round/>
            <a:headEnd type="none" w="med" len="med"/>
            <a:tailEnd type="none" w="med" len="med"/>
          </a:ln>
        </p:spPr>
      </p:cxnSp>
      <p:sp>
        <p:nvSpPr>
          <p:cNvPr id="10" name="TextBox 9">
            <a:extLst>
              <a:ext uri="{FF2B5EF4-FFF2-40B4-BE49-F238E27FC236}">
                <a16:creationId xmlns:a16="http://schemas.microsoft.com/office/drawing/2014/main" id="{52D02821-0526-7C26-A498-4FC2F758AAD5}"/>
              </a:ext>
            </a:extLst>
          </p:cNvPr>
          <p:cNvSpPr txBox="1"/>
          <p:nvPr/>
        </p:nvSpPr>
        <p:spPr>
          <a:xfrm>
            <a:off x="93217" y="1325948"/>
            <a:ext cx="4296792" cy="3743845"/>
          </a:xfrm>
          <a:prstGeom prst="rect">
            <a:avLst/>
          </a:prstGeom>
          <a:noFill/>
        </p:spPr>
        <p:txBody>
          <a:bodyPr wrap="square">
            <a:spAutoFit/>
          </a:bodyPr>
          <a:lstStyle/>
          <a:p>
            <a:pPr>
              <a:lnSpc>
                <a:spcPct val="107000"/>
              </a:lnSpc>
              <a:spcAft>
                <a:spcPts val="800"/>
              </a:spcAft>
              <a:buNone/>
            </a:pPr>
            <a:r>
              <a:rPr lang="en-IN" sz="1400" kern="100" dirty="0">
                <a:effectLst/>
                <a:latin typeface="Times New Roman" panose="02020603050405020304" pitchFamily="18" charset="0"/>
                <a:ea typeface="Calibri" panose="020F0502020204030204" pitchFamily="34" charset="0"/>
                <a:cs typeface="Arial Unicode MS"/>
              </a:rPr>
              <a:t>Ashrit, Raghavendra, A. K. Mitra, G. R. Iyengar, Sushant Kumar, Arun Kumar, S. K. Dutta, V. R. Durai, John P. George, and E. N. Rajagopal. 2020. “IMDAA: High-Resolution Satellite-Era Reanalysis for the Indian Monsoon Region.” </a:t>
            </a:r>
            <a:r>
              <a:rPr lang="en-IN" sz="1400" i="1" kern="100" dirty="0">
                <a:effectLst/>
                <a:latin typeface="Times New Roman" panose="02020603050405020304" pitchFamily="18" charset="0"/>
                <a:ea typeface="Calibri" panose="020F0502020204030204" pitchFamily="34" charset="0"/>
                <a:cs typeface="Arial Unicode MS"/>
              </a:rPr>
              <a:t>Journal of Earth System Science</a:t>
            </a:r>
            <a:r>
              <a:rPr lang="en-IN" sz="1400" kern="100" dirty="0">
                <a:effectLst/>
                <a:latin typeface="Times New Roman" panose="02020603050405020304" pitchFamily="18" charset="0"/>
                <a:ea typeface="Calibri" panose="020F0502020204030204" pitchFamily="34" charset="0"/>
                <a:cs typeface="Arial Unicode MS"/>
              </a:rPr>
              <a:t> 129 (1): 68–68. https://doi.org/10.1007/s12040-019-1306-3.</a:t>
            </a:r>
            <a:endParaRPr lang="en-IN" sz="1200" kern="100" dirty="0">
              <a:effectLst/>
              <a:latin typeface="Calibri" panose="020F0502020204030204" pitchFamily="34" charset="0"/>
              <a:ea typeface="Calibri" panose="020F0502020204030204" pitchFamily="34" charset="0"/>
              <a:cs typeface="Arial Unicode MS"/>
            </a:endParaRPr>
          </a:p>
          <a:p>
            <a:pPr>
              <a:lnSpc>
                <a:spcPct val="107000"/>
              </a:lnSpc>
              <a:spcAft>
                <a:spcPts val="800"/>
              </a:spcAft>
              <a:buNone/>
            </a:pPr>
            <a:r>
              <a:rPr lang="en-IN" sz="1400" kern="100" dirty="0">
                <a:effectLst/>
                <a:latin typeface="Times New Roman" panose="02020603050405020304" pitchFamily="18" charset="0"/>
                <a:ea typeface="Calibri" panose="020F0502020204030204" pitchFamily="34" charset="0"/>
                <a:cs typeface="Arial Unicode MS"/>
              </a:rPr>
              <a:t>Atkinson, Peter M. 2013. “Downscaling in Remote Sensing.” </a:t>
            </a:r>
            <a:r>
              <a:rPr lang="en-IN" sz="1400" i="1" kern="100" dirty="0">
                <a:effectLst/>
                <a:latin typeface="Times New Roman" panose="02020603050405020304" pitchFamily="18" charset="0"/>
                <a:ea typeface="Calibri" panose="020F0502020204030204" pitchFamily="34" charset="0"/>
                <a:cs typeface="Arial Unicode MS"/>
              </a:rPr>
              <a:t>Spatial Statistics for Mapping the Environment</a:t>
            </a:r>
            <a:r>
              <a:rPr lang="en-IN" sz="1400" kern="100" dirty="0">
                <a:effectLst/>
                <a:latin typeface="Times New Roman" panose="02020603050405020304" pitchFamily="18" charset="0"/>
                <a:ea typeface="Calibri" panose="020F0502020204030204" pitchFamily="34" charset="0"/>
                <a:cs typeface="Arial Unicode MS"/>
              </a:rPr>
              <a:t> 22 (June):106–14. https://doi.org/10.1016/j.jag.2012.04.012.</a:t>
            </a:r>
            <a:endParaRPr lang="en-IN" sz="1200" kern="100" dirty="0">
              <a:effectLst/>
              <a:latin typeface="Calibri" panose="020F0502020204030204" pitchFamily="34" charset="0"/>
              <a:ea typeface="Calibri" panose="020F0502020204030204" pitchFamily="34" charset="0"/>
              <a:cs typeface="Arial Unicode MS"/>
            </a:endParaRPr>
          </a:p>
          <a:p>
            <a:pPr>
              <a:lnSpc>
                <a:spcPct val="107000"/>
              </a:lnSpc>
              <a:spcAft>
                <a:spcPts val="800"/>
              </a:spcAft>
              <a:buNone/>
            </a:pPr>
            <a:r>
              <a:rPr lang="en-IN" sz="1400" kern="100" dirty="0">
                <a:effectLst/>
                <a:latin typeface="Times New Roman" panose="02020603050405020304" pitchFamily="18" charset="0"/>
                <a:ea typeface="Calibri" panose="020F0502020204030204" pitchFamily="34" charset="0"/>
                <a:cs typeface="Arial Unicode MS"/>
              </a:rPr>
              <a:t>Ehret, U., E. Zehe, V. </a:t>
            </a:r>
            <a:r>
              <a:rPr lang="en-IN" sz="1400" kern="100" dirty="0" err="1">
                <a:effectLst/>
                <a:latin typeface="Times New Roman" panose="02020603050405020304" pitchFamily="18" charset="0"/>
                <a:ea typeface="Calibri" panose="020F0502020204030204" pitchFamily="34" charset="0"/>
                <a:cs typeface="Arial Unicode MS"/>
              </a:rPr>
              <a:t>Wulfmeyer</a:t>
            </a:r>
            <a:r>
              <a:rPr lang="en-IN" sz="1400" kern="100" dirty="0">
                <a:effectLst/>
                <a:latin typeface="Times New Roman" panose="02020603050405020304" pitchFamily="18" charset="0"/>
                <a:ea typeface="Calibri" panose="020F0502020204030204" pitchFamily="34" charset="0"/>
                <a:cs typeface="Arial Unicode MS"/>
              </a:rPr>
              <a:t>, K. </a:t>
            </a:r>
            <a:r>
              <a:rPr lang="en-IN" sz="1400" kern="100" dirty="0" err="1">
                <a:effectLst/>
                <a:latin typeface="Times New Roman" panose="02020603050405020304" pitchFamily="18" charset="0"/>
                <a:ea typeface="Calibri" panose="020F0502020204030204" pitchFamily="34" charset="0"/>
                <a:cs typeface="Arial Unicode MS"/>
              </a:rPr>
              <a:t>Warrach</a:t>
            </a:r>
            <a:r>
              <a:rPr lang="en-IN" sz="1400" kern="100" dirty="0">
                <a:effectLst/>
                <a:latin typeface="Times New Roman" panose="02020603050405020304" pitchFamily="18" charset="0"/>
                <a:ea typeface="Calibri" panose="020F0502020204030204" pitchFamily="34" charset="0"/>
                <a:cs typeface="Arial Unicode MS"/>
              </a:rPr>
              <a:t>-Sagi, and J. Liebert. 2012. “HESS Opinions ‘Should We Apply Bias Correction to Global and Regional Climate Model Data?’” </a:t>
            </a:r>
            <a:r>
              <a:rPr lang="en-IN" sz="1400" i="1" kern="100" dirty="0">
                <a:effectLst/>
                <a:latin typeface="Times New Roman" panose="02020603050405020304" pitchFamily="18" charset="0"/>
                <a:ea typeface="Calibri" panose="020F0502020204030204" pitchFamily="34" charset="0"/>
                <a:cs typeface="Arial Unicode MS"/>
              </a:rPr>
              <a:t>Hydrology and Earth System Sciences</a:t>
            </a:r>
            <a:r>
              <a:rPr lang="en-IN" sz="1400" kern="100" dirty="0">
                <a:effectLst/>
                <a:latin typeface="Times New Roman" panose="02020603050405020304" pitchFamily="18" charset="0"/>
                <a:ea typeface="Calibri" panose="020F0502020204030204" pitchFamily="34" charset="0"/>
                <a:cs typeface="Arial Unicode MS"/>
              </a:rPr>
              <a:t> 16 (9): 3391–3404. https://doi.org/10.5194/hess-16-3391-2012.</a:t>
            </a:r>
            <a:endParaRPr lang="en-IN" sz="1200" kern="100" dirty="0">
              <a:effectLst/>
              <a:latin typeface="Calibri" panose="020F0502020204030204" pitchFamily="34" charset="0"/>
              <a:ea typeface="Calibri" panose="020F0502020204030204" pitchFamily="34" charset="0"/>
              <a:cs typeface="Arial Unicode MS"/>
            </a:endParaRPr>
          </a:p>
        </p:txBody>
      </p:sp>
      <p:sp>
        <p:nvSpPr>
          <p:cNvPr id="3" name="TextBox 2">
            <a:extLst>
              <a:ext uri="{FF2B5EF4-FFF2-40B4-BE49-F238E27FC236}">
                <a16:creationId xmlns:a16="http://schemas.microsoft.com/office/drawing/2014/main" id="{BC275FA8-8A87-B66E-5133-086CDE21B584}"/>
              </a:ext>
            </a:extLst>
          </p:cNvPr>
          <p:cNvSpPr txBox="1"/>
          <p:nvPr/>
        </p:nvSpPr>
        <p:spPr>
          <a:xfrm>
            <a:off x="4478783" y="1325948"/>
            <a:ext cx="4572000" cy="3641253"/>
          </a:xfrm>
          <a:prstGeom prst="rect">
            <a:avLst/>
          </a:prstGeom>
          <a:noFill/>
        </p:spPr>
        <p:txBody>
          <a:bodyPr wrap="square">
            <a:spAutoFit/>
          </a:bodyPr>
          <a:lstStyle/>
          <a:p>
            <a:pPr>
              <a:lnSpc>
                <a:spcPct val="107000"/>
              </a:lnSpc>
              <a:spcAft>
                <a:spcPts val="800"/>
              </a:spcAft>
              <a:buNone/>
            </a:pPr>
            <a:r>
              <a:rPr lang="en-IN" sz="1400" kern="100" dirty="0">
                <a:effectLst/>
                <a:latin typeface="Times New Roman" panose="02020603050405020304" pitchFamily="18" charset="0"/>
                <a:ea typeface="Calibri" panose="020F0502020204030204" pitchFamily="34" charset="0"/>
                <a:cs typeface="Arial Unicode MS"/>
              </a:rPr>
              <a:t>Hertig, Elke, Douglas Maraun, Judit Bartholy, Rita Pongracz, Mathieu </a:t>
            </a:r>
            <a:r>
              <a:rPr lang="en-IN" sz="1400" kern="100" dirty="0" err="1">
                <a:effectLst/>
                <a:latin typeface="Times New Roman" panose="02020603050405020304" pitchFamily="18" charset="0"/>
                <a:ea typeface="Calibri" panose="020F0502020204030204" pitchFamily="34" charset="0"/>
                <a:cs typeface="Arial Unicode MS"/>
              </a:rPr>
              <a:t>Vrac</a:t>
            </a:r>
            <a:r>
              <a:rPr lang="en-IN" sz="1400" kern="100" dirty="0">
                <a:effectLst/>
                <a:latin typeface="Times New Roman" panose="02020603050405020304" pitchFamily="18" charset="0"/>
                <a:ea typeface="Calibri" panose="020F0502020204030204" pitchFamily="34" charset="0"/>
                <a:cs typeface="Arial Unicode MS"/>
              </a:rPr>
              <a:t>, Ileana Mares, José M. Gutiérrez, Joanna </a:t>
            </a:r>
            <a:r>
              <a:rPr lang="en-IN" sz="1400" kern="100" dirty="0" err="1">
                <a:effectLst/>
                <a:latin typeface="Times New Roman" panose="02020603050405020304" pitchFamily="18" charset="0"/>
                <a:ea typeface="Calibri" panose="020F0502020204030204" pitchFamily="34" charset="0"/>
                <a:cs typeface="Arial Unicode MS"/>
              </a:rPr>
              <a:t>Wibig</a:t>
            </a:r>
            <a:r>
              <a:rPr lang="en-IN" sz="1400" kern="100" dirty="0">
                <a:effectLst/>
                <a:latin typeface="Times New Roman" panose="02020603050405020304" pitchFamily="18" charset="0"/>
                <a:ea typeface="Calibri" panose="020F0502020204030204" pitchFamily="34" charset="0"/>
                <a:cs typeface="Arial Unicode MS"/>
              </a:rPr>
              <a:t>, Ana Casanueva, and Pedro M. M. Soares. 2019. “Comparison of Statistical Downscaling Methods with Respect to Extreme Events over Europe: Validation Results from the Perfect Predictor Experiment of the COST Action VALUE.” </a:t>
            </a:r>
            <a:r>
              <a:rPr lang="en-IN" sz="1400" i="1" kern="100" dirty="0">
                <a:effectLst/>
                <a:latin typeface="Times New Roman" panose="02020603050405020304" pitchFamily="18" charset="0"/>
                <a:ea typeface="Calibri" panose="020F0502020204030204" pitchFamily="34" charset="0"/>
                <a:cs typeface="Arial Unicode MS"/>
              </a:rPr>
              <a:t>International Journal of Climatology</a:t>
            </a:r>
            <a:r>
              <a:rPr lang="en-IN" sz="1400" kern="100" dirty="0">
                <a:effectLst/>
                <a:latin typeface="Times New Roman" panose="02020603050405020304" pitchFamily="18" charset="0"/>
                <a:ea typeface="Calibri" panose="020F0502020204030204" pitchFamily="34" charset="0"/>
                <a:cs typeface="Arial Unicode MS"/>
              </a:rPr>
              <a:t> 39 (9): 3846–67. https://doi.org/10.1002/joc.5469.</a:t>
            </a:r>
            <a:endParaRPr lang="en-IN" sz="1200" kern="100" dirty="0">
              <a:effectLst/>
              <a:latin typeface="Calibri" panose="020F0502020204030204" pitchFamily="34" charset="0"/>
              <a:ea typeface="Calibri" panose="020F0502020204030204" pitchFamily="34" charset="0"/>
              <a:cs typeface="Arial Unicode MS"/>
            </a:endParaRPr>
          </a:p>
          <a:p>
            <a:pPr>
              <a:lnSpc>
                <a:spcPct val="107000"/>
              </a:lnSpc>
              <a:spcAft>
                <a:spcPts val="800"/>
              </a:spcAft>
              <a:buNone/>
            </a:pPr>
            <a:r>
              <a:rPr lang="en-IN" sz="1400" kern="100" dirty="0">
                <a:effectLst/>
                <a:latin typeface="Times New Roman" panose="02020603050405020304" pitchFamily="18" charset="0"/>
                <a:ea typeface="Calibri" panose="020F0502020204030204" pitchFamily="34" charset="0"/>
                <a:cs typeface="Arial Unicode MS"/>
              </a:rPr>
              <a:t>Kumar, K. Niranjan, Sukhwinder Kaur, Mohana S. Thota, M. </a:t>
            </a:r>
            <a:r>
              <a:rPr lang="en-IN" sz="1400" kern="100" dirty="0" err="1">
                <a:effectLst/>
                <a:latin typeface="Times New Roman" panose="02020603050405020304" pitchFamily="18" charset="0"/>
                <a:ea typeface="Calibri" panose="020F0502020204030204" pitchFamily="34" charset="0"/>
                <a:cs typeface="Arial Unicode MS"/>
              </a:rPr>
              <a:t>Venkatarami</a:t>
            </a:r>
            <a:r>
              <a:rPr lang="en-IN" sz="1400" kern="100" dirty="0">
                <a:effectLst/>
                <a:latin typeface="Times New Roman" panose="02020603050405020304" pitchFamily="18" charset="0"/>
                <a:ea typeface="Calibri" panose="020F0502020204030204" pitchFamily="34" charset="0"/>
                <a:cs typeface="Arial Unicode MS"/>
              </a:rPr>
              <a:t> Reddy, Harvir Singh, Sushant Kumar, Anumeha Dube, and Raghavendra Ashrit. 2024. “NCUM Global Model Verification: Pre-Monsoon (MAM) 2024.” Noida, India: National Centre for Medium-Range Weather Forecasting (NCMRWF). https://www.ncmrwf.gov.in/Reports-eng/NCUMG_MAM2024.pdf.</a:t>
            </a:r>
            <a:endParaRPr lang="en-IN" sz="1200" kern="100" dirty="0">
              <a:effectLst/>
              <a:latin typeface="Calibri" panose="020F0502020204030204" pitchFamily="34" charset="0"/>
              <a:ea typeface="Calibri" panose="020F0502020204030204" pitchFamily="34" charset="0"/>
              <a:cs typeface="Arial Unicode MS"/>
            </a:endParaRPr>
          </a:p>
        </p:txBody>
      </p:sp>
    </p:spTree>
    <p:extLst>
      <p:ext uri="{BB962C8B-B14F-4D97-AF65-F5344CB8AC3E}">
        <p14:creationId xmlns:p14="http://schemas.microsoft.com/office/powerpoint/2010/main" val="14352132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18"/>
        <p:cNvGrpSpPr/>
        <p:nvPr/>
      </p:nvGrpSpPr>
      <p:grpSpPr>
        <a:xfrm>
          <a:off x="0" y="0"/>
          <a:ext cx="0" cy="0"/>
          <a:chOff x="0" y="0"/>
          <a:chExt cx="0" cy="0"/>
        </a:xfrm>
      </p:grpSpPr>
      <p:sp>
        <p:nvSpPr>
          <p:cNvPr id="5" name="Subtitle 4">
            <a:extLst>
              <a:ext uri="{FF2B5EF4-FFF2-40B4-BE49-F238E27FC236}">
                <a16:creationId xmlns:a16="http://schemas.microsoft.com/office/drawing/2014/main" id="{F1CE6FD4-9309-551B-5C81-5F07827A36F9}"/>
              </a:ext>
            </a:extLst>
          </p:cNvPr>
          <p:cNvSpPr>
            <a:spLocks noGrp="1"/>
          </p:cNvSpPr>
          <p:nvPr>
            <p:ph type="subTitle" idx="1"/>
          </p:nvPr>
        </p:nvSpPr>
        <p:spPr>
          <a:xfrm>
            <a:off x="655799" y="1850718"/>
            <a:ext cx="3592650" cy="990600"/>
          </a:xfrm>
        </p:spPr>
        <p:txBody>
          <a:bodyPr/>
          <a:lstStyle/>
          <a:p>
            <a:pPr algn="l"/>
            <a:endParaRPr lang="en-IN" sz="20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12" name="Google Shape;601;p79">
            <a:extLst>
              <a:ext uri="{FF2B5EF4-FFF2-40B4-BE49-F238E27FC236}">
                <a16:creationId xmlns:a16="http://schemas.microsoft.com/office/drawing/2014/main" id="{807DD504-C449-794F-4423-20E67A460371}"/>
              </a:ext>
            </a:extLst>
          </p:cNvPr>
          <p:cNvSpPr txBox="1">
            <a:spLocks/>
          </p:cNvSpPr>
          <p:nvPr/>
        </p:nvSpPr>
        <p:spPr>
          <a:xfrm>
            <a:off x="974601" y="721545"/>
            <a:ext cx="7194793" cy="528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3200" b="1" dirty="0">
                <a:solidFill>
                  <a:schemeClr val="accent2">
                    <a:lumMod val="75000"/>
                  </a:schemeClr>
                </a:solidFill>
                <a:latin typeface="Times New Roman" panose="02020603050405020304" pitchFamily="18" charset="0"/>
                <a:cs typeface="Times New Roman" panose="02020603050405020304" pitchFamily="18" charset="0"/>
              </a:rPr>
              <a:t>REFERENCES </a:t>
            </a:r>
          </a:p>
        </p:txBody>
      </p:sp>
      <p:cxnSp>
        <p:nvCxnSpPr>
          <p:cNvPr id="13" name="Google Shape;623;p81">
            <a:extLst>
              <a:ext uri="{FF2B5EF4-FFF2-40B4-BE49-F238E27FC236}">
                <a16:creationId xmlns:a16="http://schemas.microsoft.com/office/drawing/2014/main" id="{71CDF94B-1511-4E4E-53C7-4D8B58BCF5D2}"/>
              </a:ext>
            </a:extLst>
          </p:cNvPr>
          <p:cNvCxnSpPr/>
          <p:nvPr/>
        </p:nvCxnSpPr>
        <p:spPr>
          <a:xfrm>
            <a:off x="4248449" y="1288046"/>
            <a:ext cx="647100" cy="0"/>
          </a:xfrm>
          <a:prstGeom prst="straightConnector1">
            <a:avLst/>
          </a:prstGeom>
          <a:noFill/>
          <a:ln w="19050" cap="flat" cmpd="sng">
            <a:solidFill>
              <a:schemeClr val="dk1"/>
            </a:solidFill>
            <a:prstDash val="solid"/>
            <a:round/>
            <a:headEnd type="none" w="med" len="med"/>
            <a:tailEnd type="none" w="med" len="med"/>
          </a:ln>
        </p:spPr>
      </p:cxnSp>
      <p:sp>
        <p:nvSpPr>
          <p:cNvPr id="10" name="TextBox 9">
            <a:extLst>
              <a:ext uri="{FF2B5EF4-FFF2-40B4-BE49-F238E27FC236}">
                <a16:creationId xmlns:a16="http://schemas.microsoft.com/office/drawing/2014/main" id="{42D76041-6ECA-67D1-6044-770BF8FA23A8}"/>
              </a:ext>
            </a:extLst>
          </p:cNvPr>
          <p:cNvSpPr txBox="1"/>
          <p:nvPr/>
        </p:nvSpPr>
        <p:spPr>
          <a:xfrm>
            <a:off x="113431" y="1445454"/>
            <a:ext cx="4296792" cy="4018729"/>
          </a:xfrm>
          <a:prstGeom prst="rect">
            <a:avLst/>
          </a:prstGeom>
          <a:noFill/>
        </p:spPr>
        <p:txBody>
          <a:bodyPr wrap="square">
            <a:spAutoFit/>
          </a:bodyPr>
          <a:lstStyle/>
          <a:p>
            <a:pPr>
              <a:lnSpc>
                <a:spcPct val="107000"/>
              </a:lnSpc>
              <a:spcAft>
                <a:spcPts val="800"/>
              </a:spcAft>
              <a:buNone/>
            </a:pPr>
            <a:r>
              <a:rPr lang="en-IN" sz="1400" kern="100" dirty="0">
                <a:effectLst/>
                <a:latin typeface="Times New Roman" panose="02020603050405020304" pitchFamily="18" charset="0"/>
                <a:ea typeface="Calibri" panose="020F0502020204030204" pitchFamily="34" charset="0"/>
                <a:cs typeface="Arial Unicode MS"/>
              </a:rPr>
              <a:t>Hewitson, B. C., and R. G. Crane. 1996. “Climate Downscaling: Techniques and Application.” </a:t>
            </a:r>
            <a:r>
              <a:rPr lang="en-IN" sz="1400" i="1" kern="100" dirty="0">
                <a:effectLst/>
                <a:latin typeface="Times New Roman" panose="02020603050405020304" pitchFamily="18" charset="0"/>
                <a:ea typeface="Calibri" panose="020F0502020204030204" pitchFamily="34" charset="0"/>
                <a:cs typeface="Arial Unicode MS"/>
              </a:rPr>
              <a:t>Climate Research</a:t>
            </a:r>
            <a:r>
              <a:rPr lang="en-IN" sz="1400" kern="100" dirty="0">
                <a:effectLst/>
                <a:latin typeface="Times New Roman" panose="02020603050405020304" pitchFamily="18" charset="0"/>
                <a:ea typeface="Calibri" panose="020F0502020204030204" pitchFamily="34" charset="0"/>
                <a:cs typeface="Arial Unicode MS"/>
              </a:rPr>
              <a:t> 7 (2): 85–95</a:t>
            </a:r>
          </a:p>
          <a:p>
            <a:pPr>
              <a:lnSpc>
                <a:spcPct val="107000"/>
              </a:lnSpc>
              <a:spcAft>
                <a:spcPts val="800"/>
              </a:spcAft>
              <a:buNone/>
            </a:pPr>
            <a:r>
              <a:rPr lang="en-IN" sz="1400" kern="100" dirty="0">
                <a:effectLst/>
                <a:latin typeface="Times New Roman" panose="02020603050405020304" pitchFamily="18" charset="0"/>
                <a:ea typeface="Calibri" panose="020F0502020204030204" pitchFamily="34" charset="0"/>
                <a:cs typeface="Arial Unicode MS"/>
              </a:rPr>
              <a:t>Niranjan Kumar, Kondapalli, Mohana Satyanarayana Thota, Raghavendra Ashrit, Ashis K. Mitra, and Madhavan Nair Rajeevan. 2022. “Quantile Mapping Bias Correction Methods to IMDAA Reanalysis for Calibrating NCMRWF Unified Model Operational Forecasts.” </a:t>
            </a:r>
          </a:p>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Unicode MS"/>
              </a:rPr>
              <a:t>Rummukainen, Markku. 2010. “State-of-the-Art with Regional Climate Models.” </a:t>
            </a:r>
            <a:r>
              <a:rPr lang="en-IN" sz="1400" i="1" kern="100" dirty="0">
                <a:effectLst/>
                <a:latin typeface="Times New Roman" panose="02020603050405020304" pitchFamily="18" charset="0"/>
                <a:ea typeface="Calibri" panose="020F0502020204030204" pitchFamily="34" charset="0"/>
                <a:cs typeface="Arial Unicode MS"/>
              </a:rPr>
              <a:t>WIREs Climate Change</a:t>
            </a:r>
            <a:r>
              <a:rPr lang="en-IN" sz="1400" kern="100" dirty="0">
                <a:effectLst/>
                <a:latin typeface="Times New Roman" panose="02020603050405020304" pitchFamily="18" charset="0"/>
                <a:ea typeface="Calibri" panose="020F0502020204030204" pitchFamily="34" charset="0"/>
                <a:cs typeface="Arial Unicode MS"/>
              </a:rPr>
              <a:t> 1 (1): 82–96. https://doi.org/10.1002/wcc.8.</a:t>
            </a:r>
            <a:endParaRPr lang="en-IN" sz="1200" kern="100" dirty="0">
              <a:effectLst/>
              <a:latin typeface="Calibri" panose="020F0502020204030204" pitchFamily="34" charset="0"/>
              <a:ea typeface="Calibri" panose="020F0502020204030204" pitchFamily="34" charset="0"/>
              <a:cs typeface="Arial Unicode MS"/>
            </a:endParaRPr>
          </a:p>
          <a:p>
            <a:pPr>
              <a:lnSpc>
                <a:spcPct val="107000"/>
              </a:lnSpc>
              <a:spcAft>
                <a:spcPts val="800"/>
              </a:spcAft>
              <a:buNone/>
            </a:pPr>
            <a:endParaRPr lang="en-IN" sz="1400" kern="100" dirty="0">
              <a:effectLst/>
              <a:latin typeface="Times New Roman" panose="02020603050405020304" pitchFamily="18" charset="0"/>
              <a:ea typeface="Calibri" panose="020F0502020204030204" pitchFamily="34" charset="0"/>
              <a:cs typeface="Arial Unicode MS"/>
            </a:endParaRPr>
          </a:p>
          <a:p>
            <a:pPr>
              <a:lnSpc>
                <a:spcPct val="107000"/>
              </a:lnSpc>
              <a:spcAft>
                <a:spcPts val="800"/>
              </a:spcAft>
              <a:buNone/>
            </a:pPr>
            <a:endParaRPr lang="en-IN" sz="1200" kern="100" dirty="0">
              <a:effectLst/>
              <a:latin typeface="Calibri" panose="020F0502020204030204" pitchFamily="34" charset="0"/>
              <a:ea typeface="Calibri" panose="020F0502020204030204" pitchFamily="34" charset="0"/>
              <a:cs typeface="Arial Unicode MS"/>
            </a:endParaRPr>
          </a:p>
          <a:p>
            <a:pPr>
              <a:lnSpc>
                <a:spcPct val="107000"/>
              </a:lnSpc>
              <a:spcAft>
                <a:spcPts val="800"/>
              </a:spcAft>
              <a:buNone/>
            </a:pPr>
            <a:r>
              <a:rPr lang="en-IN" sz="1400" kern="100" dirty="0">
                <a:effectLst/>
                <a:latin typeface="Times New Roman" panose="02020603050405020304" pitchFamily="18" charset="0"/>
                <a:ea typeface="Calibri" panose="020F0502020204030204" pitchFamily="34" charset="0"/>
                <a:cs typeface="Arial Unicode MS"/>
              </a:rPr>
              <a:t>.</a:t>
            </a:r>
            <a:endParaRPr lang="en-IN" sz="1200" kern="100" dirty="0">
              <a:effectLst/>
              <a:latin typeface="Calibri" panose="020F0502020204030204" pitchFamily="34" charset="0"/>
              <a:ea typeface="Calibri" panose="020F0502020204030204" pitchFamily="34" charset="0"/>
              <a:cs typeface="Arial Unicode MS"/>
            </a:endParaRPr>
          </a:p>
        </p:txBody>
      </p:sp>
      <p:sp>
        <p:nvSpPr>
          <p:cNvPr id="15" name="TextBox 14">
            <a:extLst>
              <a:ext uri="{FF2B5EF4-FFF2-40B4-BE49-F238E27FC236}">
                <a16:creationId xmlns:a16="http://schemas.microsoft.com/office/drawing/2014/main" id="{A2780480-92F0-5086-DEE0-DFA717E6A26F}"/>
              </a:ext>
            </a:extLst>
          </p:cNvPr>
          <p:cNvSpPr txBox="1"/>
          <p:nvPr/>
        </p:nvSpPr>
        <p:spPr>
          <a:xfrm>
            <a:off x="4571997" y="1099444"/>
            <a:ext cx="4572000" cy="4044056"/>
          </a:xfrm>
          <a:prstGeom prst="rect">
            <a:avLst/>
          </a:prstGeom>
          <a:noFill/>
        </p:spPr>
        <p:txBody>
          <a:bodyPr wrap="square">
            <a:spAutoFit/>
          </a:bodyPr>
          <a:lstStyle/>
          <a:p>
            <a:pPr>
              <a:lnSpc>
                <a:spcPct val="107000"/>
              </a:lnSpc>
              <a:spcAft>
                <a:spcPts val="800"/>
              </a:spcAft>
              <a:buNone/>
            </a:pPr>
            <a:r>
              <a:rPr lang="en-IN" sz="1200" kern="100" dirty="0">
                <a:effectLst/>
                <a:latin typeface="Calibri" panose="020F0502020204030204" pitchFamily="34" charset="0"/>
                <a:ea typeface="Calibri" panose="020F0502020204030204" pitchFamily="34" charset="0"/>
                <a:cs typeface="Arial Unicode MS"/>
              </a:rPr>
              <a:t> </a:t>
            </a:r>
          </a:p>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Unicode MS"/>
              </a:rPr>
              <a:t>Rani, S. Indira, T. Arulalan, John P. George, E. N. Rajagopal, Richard Renshaw, Amanda Maycock, and M. Rajeevan. 2021. “Evaluation of IMDAA High-Resolution Reanalysis Rainfall Products over India During Monsoon Seasons.” </a:t>
            </a:r>
            <a:r>
              <a:rPr lang="en-IN" sz="1400" i="1" kern="100" dirty="0">
                <a:effectLst/>
                <a:latin typeface="Times New Roman" panose="02020603050405020304" pitchFamily="18" charset="0"/>
                <a:ea typeface="Calibri" panose="020F0502020204030204" pitchFamily="34" charset="0"/>
                <a:cs typeface="Arial Unicode MS"/>
              </a:rPr>
              <a:t>Journal of Geophysical Research: Atmospheres</a:t>
            </a:r>
            <a:r>
              <a:rPr lang="en-IN" sz="1400" kern="100" dirty="0">
                <a:effectLst/>
                <a:latin typeface="Times New Roman" panose="02020603050405020304" pitchFamily="18" charset="0"/>
                <a:ea typeface="Calibri" panose="020F0502020204030204" pitchFamily="34" charset="0"/>
                <a:cs typeface="Arial Unicode MS"/>
              </a:rPr>
              <a:t> 126 (5). https://doi.org/10.1029/2020JD033454.</a:t>
            </a:r>
            <a:endParaRPr lang="en-IN" sz="1200" kern="100" dirty="0">
              <a:effectLst/>
              <a:latin typeface="Calibri" panose="020F0502020204030204" pitchFamily="34" charset="0"/>
              <a:ea typeface="Calibri" panose="020F0502020204030204" pitchFamily="34" charset="0"/>
              <a:cs typeface="Arial Unicode MS"/>
            </a:endParaRPr>
          </a:p>
          <a:p>
            <a:pPr>
              <a:lnSpc>
                <a:spcPct val="107000"/>
              </a:lnSpc>
              <a:spcAft>
                <a:spcPts val="800"/>
              </a:spcAft>
              <a:buNone/>
            </a:pPr>
            <a:r>
              <a:rPr lang="en-IN" sz="1400" kern="100" dirty="0">
                <a:effectLst/>
                <a:latin typeface="Times New Roman" panose="02020603050405020304" pitchFamily="18" charset="0"/>
                <a:ea typeface="Calibri" panose="020F0502020204030204" pitchFamily="34" charset="0"/>
                <a:cs typeface="Arial Unicode MS"/>
              </a:rPr>
              <a:t>Suarez-Gutierrez, Laura, Sebastian Milinski, and Nicola Maher. 2021. “Exploiting Large Ensembles for a Better yet Simpler Climate Model Evaluation.” </a:t>
            </a:r>
            <a:r>
              <a:rPr lang="en-IN" sz="1400" i="1" kern="100" dirty="0">
                <a:effectLst/>
                <a:latin typeface="Times New Roman" panose="02020603050405020304" pitchFamily="18" charset="0"/>
                <a:ea typeface="Calibri" panose="020F0502020204030204" pitchFamily="34" charset="0"/>
                <a:cs typeface="Arial Unicode MS"/>
              </a:rPr>
              <a:t>Climate Dynamics</a:t>
            </a:r>
            <a:r>
              <a:rPr lang="en-IN" sz="1400" kern="100" dirty="0">
                <a:effectLst/>
                <a:latin typeface="Times New Roman" panose="02020603050405020304" pitchFamily="18" charset="0"/>
                <a:ea typeface="Calibri" panose="020F0502020204030204" pitchFamily="34" charset="0"/>
                <a:cs typeface="Arial Unicode MS"/>
              </a:rPr>
              <a:t> 57 (9): 2557–80. https://doi.org/10.1007/s00382-021-05821-w.</a:t>
            </a:r>
            <a:endParaRPr lang="en-IN" sz="1200" kern="100" dirty="0">
              <a:effectLst/>
              <a:latin typeface="Calibri" panose="020F0502020204030204" pitchFamily="34" charset="0"/>
              <a:ea typeface="Calibri" panose="020F0502020204030204" pitchFamily="34" charset="0"/>
              <a:cs typeface="Arial Unicode MS"/>
            </a:endParaRPr>
          </a:p>
          <a:p>
            <a:pPr>
              <a:lnSpc>
                <a:spcPct val="107000"/>
              </a:lnSpc>
              <a:spcAft>
                <a:spcPts val="800"/>
              </a:spcAft>
              <a:buNone/>
            </a:pPr>
            <a:r>
              <a:rPr lang="en-IN" sz="1400" kern="100" dirty="0">
                <a:effectLst/>
                <a:latin typeface="Times New Roman" panose="02020603050405020304" pitchFamily="18" charset="0"/>
                <a:ea typeface="Calibri" panose="020F0502020204030204" pitchFamily="34" charset="0"/>
                <a:cs typeface="Arial Unicode MS"/>
              </a:rPr>
              <a:t>Velasquez, Patricio, Marco Messmer, and Christoph C. Raible. 2019. “A New Bias-Correction Method for Precipitation over Complex Terrain Suitable for Different Climate States.” </a:t>
            </a:r>
            <a:r>
              <a:rPr lang="en-IN" sz="1400" i="1" kern="100" dirty="0">
                <a:effectLst/>
                <a:latin typeface="Times New Roman" panose="02020603050405020304" pitchFamily="18" charset="0"/>
                <a:ea typeface="Calibri" panose="020F0502020204030204" pitchFamily="34" charset="0"/>
                <a:cs typeface="Arial Unicode MS"/>
              </a:rPr>
              <a:t>Geoscientific Model Development</a:t>
            </a:r>
            <a:r>
              <a:rPr lang="en-IN" sz="1400" kern="100" dirty="0">
                <a:effectLst/>
                <a:latin typeface="Times New Roman" panose="02020603050405020304" pitchFamily="18" charset="0"/>
                <a:ea typeface="Calibri" panose="020F0502020204030204" pitchFamily="34" charset="0"/>
                <a:cs typeface="Arial Unicode MS"/>
              </a:rPr>
              <a:t> 12 (12): 5337–58. https://doi.org/10.5194/gmd-12-5337-2019.</a:t>
            </a:r>
            <a:endParaRPr lang="en-IN" sz="1200" kern="100" dirty="0">
              <a:effectLst/>
              <a:latin typeface="Calibri" panose="020F0502020204030204" pitchFamily="34" charset="0"/>
              <a:ea typeface="Calibri" panose="020F0502020204030204" pitchFamily="34" charset="0"/>
              <a:cs typeface="Arial Unicode M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18">
          <a:extLst>
            <a:ext uri="{FF2B5EF4-FFF2-40B4-BE49-F238E27FC236}">
              <a16:creationId xmlns:a16="http://schemas.microsoft.com/office/drawing/2014/main" id="{E07A939B-77BD-6C01-48BA-A7BABE2AA762}"/>
            </a:ext>
          </a:extLst>
        </p:cNvPr>
        <p:cNvGrpSpPr/>
        <p:nvPr/>
      </p:nvGrpSpPr>
      <p:grpSpPr>
        <a:xfrm>
          <a:off x="0" y="0"/>
          <a:ext cx="0" cy="0"/>
          <a:chOff x="0" y="0"/>
          <a:chExt cx="0" cy="0"/>
        </a:xfrm>
      </p:grpSpPr>
      <p:sp>
        <p:nvSpPr>
          <p:cNvPr id="12" name="Google Shape;601;p79">
            <a:extLst>
              <a:ext uri="{FF2B5EF4-FFF2-40B4-BE49-F238E27FC236}">
                <a16:creationId xmlns:a16="http://schemas.microsoft.com/office/drawing/2014/main" id="{506E7362-BBAD-7FA7-06D7-C78696B1FDEA}"/>
              </a:ext>
            </a:extLst>
          </p:cNvPr>
          <p:cNvSpPr txBox="1">
            <a:spLocks/>
          </p:cNvSpPr>
          <p:nvPr/>
        </p:nvSpPr>
        <p:spPr>
          <a:xfrm>
            <a:off x="974601" y="721545"/>
            <a:ext cx="7194793" cy="528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3200" b="1" dirty="0">
                <a:solidFill>
                  <a:schemeClr val="accent2">
                    <a:lumMod val="75000"/>
                  </a:schemeClr>
                </a:solidFill>
                <a:latin typeface="Times New Roman" panose="02020603050405020304" pitchFamily="18" charset="0"/>
                <a:cs typeface="Times New Roman" panose="02020603050405020304" pitchFamily="18" charset="0"/>
              </a:rPr>
              <a:t>REFERENCES </a:t>
            </a:r>
          </a:p>
        </p:txBody>
      </p:sp>
      <p:cxnSp>
        <p:nvCxnSpPr>
          <p:cNvPr id="13" name="Google Shape;623;p81">
            <a:extLst>
              <a:ext uri="{FF2B5EF4-FFF2-40B4-BE49-F238E27FC236}">
                <a16:creationId xmlns:a16="http://schemas.microsoft.com/office/drawing/2014/main" id="{DB14729A-E5D2-A249-FAB8-DCD4878B69C3}"/>
              </a:ext>
            </a:extLst>
          </p:cNvPr>
          <p:cNvCxnSpPr/>
          <p:nvPr/>
        </p:nvCxnSpPr>
        <p:spPr>
          <a:xfrm>
            <a:off x="4248449" y="1288046"/>
            <a:ext cx="647100" cy="0"/>
          </a:xfrm>
          <a:prstGeom prst="straightConnector1">
            <a:avLst/>
          </a:prstGeom>
          <a:noFill/>
          <a:ln w="19050" cap="flat" cmpd="sng">
            <a:solidFill>
              <a:schemeClr val="dk1"/>
            </a:solidFill>
            <a:prstDash val="solid"/>
            <a:round/>
            <a:headEnd type="none" w="med" len="med"/>
            <a:tailEnd type="none" w="med" len="med"/>
          </a:ln>
        </p:spPr>
      </p:cxnSp>
      <p:sp>
        <p:nvSpPr>
          <p:cNvPr id="6" name="TextBox 5">
            <a:extLst>
              <a:ext uri="{FF2B5EF4-FFF2-40B4-BE49-F238E27FC236}">
                <a16:creationId xmlns:a16="http://schemas.microsoft.com/office/drawing/2014/main" id="{C4464204-2185-89A1-A707-5894E3E6A215}"/>
              </a:ext>
            </a:extLst>
          </p:cNvPr>
          <p:cNvSpPr txBox="1"/>
          <p:nvPr/>
        </p:nvSpPr>
        <p:spPr>
          <a:xfrm>
            <a:off x="110971" y="1608370"/>
            <a:ext cx="4572000" cy="1459695"/>
          </a:xfrm>
          <a:prstGeom prst="rect">
            <a:avLst/>
          </a:prstGeom>
          <a:noFill/>
        </p:spPr>
        <p:txBody>
          <a:bodyPr wrap="square">
            <a:spAutoFit/>
          </a:bodyPr>
          <a:lstStyle/>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Arial Unicode MS"/>
              </a:rPr>
              <a:t>WANG, Yuqing, L. Ruby LEUNG, John L. </a:t>
            </a:r>
            <a:r>
              <a:rPr lang="en-IN" sz="1400" kern="100" dirty="0" err="1">
                <a:effectLst/>
                <a:latin typeface="Times New Roman" panose="02020603050405020304" pitchFamily="18" charset="0"/>
                <a:ea typeface="Calibri" panose="020F0502020204030204" pitchFamily="34" charset="0"/>
                <a:cs typeface="Arial Unicode MS"/>
              </a:rPr>
              <a:t>McGREGOR</a:t>
            </a:r>
            <a:r>
              <a:rPr lang="en-IN" sz="1400" kern="100" dirty="0">
                <a:effectLst/>
                <a:latin typeface="Times New Roman" panose="02020603050405020304" pitchFamily="18" charset="0"/>
                <a:ea typeface="Calibri" panose="020F0502020204030204" pitchFamily="34" charset="0"/>
                <a:cs typeface="Arial Unicode MS"/>
              </a:rPr>
              <a:t>, Dong-Kyou LEE, Wei-</a:t>
            </a:r>
            <a:r>
              <a:rPr lang="en-IN" sz="1400" kern="100" dirty="0" err="1">
                <a:effectLst/>
                <a:latin typeface="Times New Roman" panose="02020603050405020304" pitchFamily="18" charset="0"/>
                <a:ea typeface="Calibri" panose="020F0502020204030204" pitchFamily="34" charset="0"/>
                <a:cs typeface="Arial Unicode MS"/>
              </a:rPr>
              <a:t>Chyung</a:t>
            </a:r>
            <a:r>
              <a:rPr lang="en-IN" sz="1400" kern="100" dirty="0">
                <a:effectLst/>
                <a:latin typeface="Times New Roman" panose="02020603050405020304" pitchFamily="18" charset="0"/>
                <a:ea typeface="Calibri" panose="020F0502020204030204" pitchFamily="34" charset="0"/>
                <a:cs typeface="Arial Unicode MS"/>
              </a:rPr>
              <a:t> WANG, Yihui DING, and Fujio KIMURA. 2004. “Regional Climate </a:t>
            </a:r>
            <a:r>
              <a:rPr lang="en-IN" sz="1400" kern="100" dirty="0" err="1">
                <a:effectLst/>
                <a:latin typeface="Times New Roman" panose="02020603050405020304" pitchFamily="18" charset="0"/>
                <a:ea typeface="Calibri" panose="020F0502020204030204" pitchFamily="34" charset="0"/>
                <a:cs typeface="Arial Unicode MS"/>
              </a:rPr>
              <a:t>Modeling</a:t>
            </a:r>
            <a:r>
              <a:rPr lang="en-IN" sz="1400" kern="100" dirty="0">
                <a:effectLst/>
                <a:latin typeface="Times New Roman" panose="02020603050405020304" pitchFamily="18" charset="0"/>
                <a:ea typeface="Calibri" panose="020F0502020204030204" pitchFamily="34" charset="0"/>
                <a:cs typeface="Arial Unicode MS"/>
              </a:rPr>
              <a:t>: Progress, Challenges, and Prospects.” </a:t>
            </a:r>
            <a:r>
              <a:rPr lang="en-IN" sz="1400" i="1" kern="100" dirty="0">
                <a:effectLst/>
                <a:latin typeface="Times New Roman" panose="02020603050405020304" pitchFamily="18" charset="0"/>
                <a:ea typeface="Calibri" panose="020F0502020204030204" pitchFamily="34" charset="0"/>
                <a:cs typeface="Arial Unicode MS"/>
              </a:rPr>
              <a:t>Journal of the Meteorological Society of Japan. Ser. II</a:t>
            </a:r>
            <a:r>
              <a:rPr lang="en-IN" sz="1400" kern="100" dirty="0">
                <a:effectLst/>
                <a:latin typeface="Times New Roman" panose="02020603050405020304" pitchFamily="18" charset="0"/>
                <a:ea typeface="Calibri" panose="020F0502020204030204" pitchFamily="34" charset="0"/>
                <a:cs typeface="Arial Unicode MS"/>
              </a:rPr>
              <a:t> 82 (6): 1599–1628. https://doi.org/10.2151/jmsj.82.1599</a:t>
            </a:r>
            <a:endParaRPr lang="en-IN" dirty="0"/>
          </a:p>
        </p:txBody>
      </p:sp>
    </p:spTree>
    <p:extLst>
      <p:ext uri="{BB962C8B-B14F-4D97-AF65-F5344CB8AC3E}">
        <p14:creationId xmlns:p14="http://schemas.microsoft.com/office/powerpoint/2010/main" val="33928750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45"/>
        <p:cNvGrpSpPr/>
        <p:nvPr/>
      </p:nvGrpSpPr>
      <p:grpSpPr>
        <a:xfrm>
          <a:off x="0" y="0"/>
          <a:ext cx="0" cy="0"/>
          <a:chOff x="0" y="0"/>
          <a:chExt cx="0" cy="0"/>
        </a:xfrm>
      </p:grpSpPr>
      <p:sp>
        <p:nvSpPr>
          <p:cNvPr id="646" name="Google Shape;646;p84"/>
          <p:cNvSpPr txBox="1">
            <a:spLocks noGrp="1"/>
          </p:cNvSpPr>
          <p:nvPr>
            <p:ph type="ctrTitle"/>
          </p:nvPr>
        </p:nvSpPr>
        <p:spPr>
          <a:xfrm>
            <a:off x="1626919" y="1291426"/>
            <a:ext cx="5890161" cy="58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6000" dirty="0">
                <a:latin typeface="Times New Roman" panose="02020603050405020304" pitchFamily="18" charset="0"/>
                <a:cs typeface="Times New Roman" panose="02020603050405020304" pitchFamily="18" charset="0"/>
              </a:rPr>
              <a:t>THANK YOU !</a:t>
            </a:r>
          </a:p>
        </p:txBody>
      </p:sp>
      <p:cxnSp>
        <p:nvCxnSpPr>
          <p:cNvPr id="648" name="Google Shape;648;p84"/>
          <p:cNvCxnSpPr>
            <a:cxnSpLocks/>
          </p:cNvCxnSpPr>
          <p:nvPr/>
        </p:nvCxnSpPr>
        <p:spPr>
          <a:xfrm>
            <a:off x="3954482" y="2003939"/>
            <a:ext cx="1439831"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3"/>
          <p:cNvSpPr txBox="1">
            <a:spLocks noGrp="1"/>
          </p:cNvSpPr>
          <p:nvPr>
            <p:ph type="title"/>
          </p:nvPr>
        </p:nvSpPr>
        <p:spPr>
          <a:xfrm>
            <a:off x="713225" y="1440200"/>
            <a:ext cx="38589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Down-scaling </a:t>
            </a:r>
            <a:endParaRPr dirty="0">
              <a:latin typeface="Times New Roman" panose="02020603050405020304" pitchFamily="18" charset="0"/>
              <a:cs typeface="Times New Roman" panose="02020603050405020304" pitchFamily="18" charset="0"/>
            </a:endParaRPr>
          </a:p>
        </p:txBody>
      </p:sp>
      <p:sp>
        <p:nvSpPr>
          <p:cNvPr id="531" name="Google Shape;531;p73"/>
          <p:cNvSpPr txBox="1">
            <a:spLocks noGrp="1"/>
          </p:cNvSpPr>
          <p:nvPr>
            <p:ph type="subTitle" idx="1"/>
          </p:nvPr>
        </p:nvSpPr>
        <p:spPr>
          <a:xfrm>
            <a:off x="713225" y="2263300"/>
            <a:ext cx="3658750" cy="13173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Decreasing the pixel size of remotely sensed images </a:t>
            </a:r>
          </a:p>
          <a:p>
            <a:pPr marL="342900" lvl="0" indent="-342900" algn="l" rtl="0">
              <a:spcBef>
                <a:spcPts val="0"/>
              </a:spcBef>
              <a:spcAft>
                <a:spcPts val="0"/>
              </a:spcAf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How this goal was achieved:</a:t>
            </a:r>
          </a:p>
          <a:p>
            <a:pPr marL="742950" lvl="1"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Statistical</a:t>
            </a:r>
          </a:p>
          <a:p>
            <a:pPr marL="742950" lvl="1"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Dynamical</a:t>
            </a:r>
            <a:endParaRPr lang="en-IN" sz="18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dirty="0"/>
          </a:p>
        </p:txBody>
      </p:sp>
      <p:pic>
        <p:nvPicPr>
          <p:cNvPr id="532" name="Google Shape;532;p73">
            <a:hlinkClick r:id="rId3"/>
          </p:cNvPr>
          <p:cNvPicPr preferRelativeResize="0"/>
          <p:nvPr/>
        </p:nvPicPr>
        <p:blipFill>
          <a:blip r:embed="rId4">
            <a:grayscl/>
          </a:blip>
          <a:srcRect l="23759" r="23759"/>
          <a:stretch/>
        </p:blipFill>
        <p:spPr>
          <a:xfrm>
            <a:off x="5634325" y="747975"/>
            <a:ext cx="2620047" cy="3643043"/>
          </a:xfrm>
          <a:prstGeom prst="rect">
            <a:avLst/>
          </a:prstGeom>
          <a:noFill/>
          <a:ln>
            <a:noFill/>
          </a:ln>
        </p:spPr>
      </p:pic>
      <p:cxnSp>
        <p:nvCxnSpPr>
          <p:cNvPr id="534" name="Google Shape;534;p73"/>
          <p:cNvCxnSpPr/>
          <p:nvPr/>
        </p:nvCxnSpPr>
        <p:spPr>
          <a:xfrm>
            <a:off x="814975" y="2168032"/>
            <a:ext cx="647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538">
          <a:extLst>
            <a:ext uri="{FF2B5EF4-FFF2-40B4-BE49-F238E27FC236}">
              <a16:creationId xmlns:a16="http://schemas.microsoft.com/office/drawing/2014/main" id="{DBE10CC6-F799-0DAA-FCD3-E3A1896690E2}"/>
            </a:ext>
          </a:extLst>
        </p:cNvPr>
        <p:cNvGrpSpPr/>
        <p:nvPr/>
      </p:nvGrpSpPr>
      <p:grpSpPr>
        <a:xfrm>
          <a:off x="0" y="0"/>
          <a:ext cx="0" cy="0"/>
          <a:chOff x="0" y="0"/>
          <a:chExt cx="0" cy="0"/>
        </a:xfrm>
      </p:grpSpPr>
      <p:sp>
        <p:nvSpPr>
          <p:cNvPr id="539" name="Google Shape;539;p74">
            <a:extLst>
              <a:ext uri="{FF2B5EF4-FFF2-40B4-BE49-F238E27FC236}">
                <a16:creationId xmlns:a16="http://schemas.microsoft.com/office/drawing/2014/main" id="{E3DA42AE-BD81-349C-A286-8F63A331612F}"/>
              </a:ext>
            </a:extLst>
          </p:cNvPr>
          <p:cNvSpPr txBox="1">
            <a:spLocks noGrp="1"/>
          </p:cNvSpPr>
          <p:nvPr>
            <p:ph type="title"/>
          </p:nvPr>
        </p:nvSpPr>
        <p:spPr>
          <a:xfrm>
            <a:off x="4438650" y="1095815"/>
            <a:ext cx="4033836" cy="52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latin typeface="Times New Roman" panose="02020603050405020304" pitchFamily="18" charset="0"/>
                <a:cs typeface="Times New Roman" panose="02020603050405020304" pitchFamily="18" charset="0"/>
              </a:rPr>
              <a:t>Dynamic Downscaling</a:t>
            </a:r>
            <a:endParaRPr dirty="0">
              <a:latin typeface="Times New Roman" panose="02020603050405020304" pitchFamily="18" charset="0"/>
              <a:cs typeface="Times New Roman" panose="02020603050405020304" pitchFamily="18" charset="0"/>
            </a:endParaRPr>
          </a:p>
        </p:txBody>
      </p:sp>
      <p:sp>
        <p:nvSpPr>
          <p:cNvPr id="540" name="Google Shape;540;p74">
            <a:extLst>
              <a:ext uri="{FF2B5EF4-FFF2-40B4-BE49-F238E27FC236}">
                <a16:creationId xmlns:a16="http://schemas.microsoft.com/office/drawing/2014/main" id="{893A4E08-2C6C-5968-BE8D-E8E84C21B9D2}"/>
              </a:ext>
            </a:extLst>
          </p:cNvPr>
          <p:cNvSpPr txBox="1">
            <a:spLocks noGrp="1"/>
          </p:cNvSpPr>
          <p:nvPr>
            <p:ph type="subTitle" idx="1"/>
          </p:nvPr>
        </p:nvSpPr>
        <p:spPr>
          <a:xfrm>
            <a:off x="5071686" y="1825132"/>
            <a:ext cx="3400800" cy="1494721"/>
          </a:xfrm>
          <a:prstGeom prst="rect">
            <a:avLst/>
          </a:prstGeom>
        </p:spPr>
        <p:txBody>
          <a:bodyPr spcFirstLastPara="1" wrap="square" lIns="91425" tIns="91425" rIns="91425" bIns="91425" anchor="t" anchorCtr="0">
            <a:noAutofit/>
          </a:bodyPr>
          <a:lstStyle/>
          <a:p>
            <a:pPr algn="just"/>
            <a:r>
              <a:rPr lang="en-IN" sz="2000" b="0" i="0" u="none" strike="noStrike" baseline="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Use n</a:t>
            </a:r>
            <a:r>
              <a:rPr lang="en-IN" sz="1800" dirty="0">
                <a:effectLst/>
                <a:latin typeface="Times New Roman" panose="02020603050405020304" pitchFamily="18" charset="0"/>
                <a:ea typeface="Calibri" panose="020F0502020204030204" pitchFamily="34" charset="0"/>
              </a:rPr>
              <a:t>umerical weather model to provide high-resolution climate factors by simulating the physical processes of the coupled land-atmosphere system</a:t>
            </a:r>
            <a:endParaRPr sz="1600" dirty="0">
              <a:latin typeface="Times New Roman" panose="02020603050405020304" pitchFamily="18" charset="0"/>
              <a:cs typeface="Times New Roman" panose="02020603050405020304" pitchFamily="18" charset="0"/>
            </a:endParaRPr>
          </a:p>
        </p:txBody>
      </p:sp>
      <p:cxnSp>
        <p:nvCxnSpPr>
          <p:cNvPr id="544" name="Google Shape;544;p74">
            <a:extLst>
              <a:ext uri="{FF2B5EF4-FFF2-40B4-BE49-F238E27FC236}">
                <a16:creationId xmlns:a16="http://schemas.microsoft.com/office/drawing/2014/main" id="{BEFD2B7B-BC9C-D246-9136-42ECADC38A76}"/>
              </a:ext>
            </a:extLst>
          </p:cNvPr>
          <p:cNvCxnSpPr/>
          <p:nvPr/>
        </p:nvCxnSpPr>
        <p:spPr>
          <a:xfrm>
            <a:off x="7825386" y="1823647"/>
            <a:ext cx="647100" cy="0"/>
          </a:xfrm>
          <a:prstGeom prst="straightConnector1">
            <a:avLst/>
          </a:prstGeom>
          <a:noFill/>
          <a:ln w="19050" cap="flat" cmpd="sng">
            <a:solidFill>
              <a:schemeClr val="dk1"/>
            </a:solidFill>
            <a:prstDash val="solid"/>
            <a:round/>
            <a:headEnd type="none" w="med" len="med"/>
            <a:tailEnd type="none" w="med" len="med"/>
          </a:ln>
        </p:spPr>
      </p:cxnSp>
      <p:sp>
        <p:nvSpPr>
          <p:cNvPr id="545" name="Google Shape;545;p74">
            <a:extLst>
              <a:ext uri="{FF2B5EF4-FFF2-40B4-BE49-F238E27FC236}">
                <a16:creationId xmlns:a16="http://schemas.microsoft.com/office/drawing/2014/main" id="{86641BC6-B10B-34AF-DFB0-FC67210F40C6}"/>
              </a:ext>
            </a:extLst>
          </p:cNvPr>
          <p:cNvSpPr/>
          <p:nvPr/>
        </p:nvSpPr>
        <p:spPr>
          <a:xfrm flipH="1">
            <a:off x="7672386" y="195115"/>
            <a:ext cx="800100" cy="857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42" name="Google Shape;542;p74">
            <a:hlinkClick r:id="rId3"/>
            <a:extLst>
              <a:ext uri="{FF2B5EF4-FFF2-40B4-BE49-F238E27FC236}">
                <a16:creationId xmlns:a16="http://schemas.microsoft.com/office/drawing/2014/main" id="{D961CFA6-5898-68B6-B56B-24416BB48FCE}"/>
              </a:ext>
            </a:extLst>
          </p:cNvPr>
          <p:cNvPicPr preferRelativeResize="0"/>
          <p:nvPr/>
        </p:nvPicPr>
        <p:blipFill>
          <a:blip r:embed="rId4">
            <a:extLst>
              <a:ext uri="{BEBA8EAE-BF5A-486C-A8C5-ECC9F3942E4B}">
                <a14:imgProps xmlns:a14="http://schemas.microsoft.com/office/drawing/2010/main">
                  <a14:imgLayer r:embed="rId5">
                    <a14:imgEffect>
                      <a14:saturation sat="0"/>
                    </a14:imgEffect>
                  </a14:imgLayer>
                </a14:imgProps>
              </a:ext>
            </a:extLst>
          </a:blip>
          <a:srcRect l="15905" r="15905"/>
          <a:stretch/>
        </p:blipFill>
        <p:spPr>
          <a:xfrm>
            <a:off x="863924" y="750228"/>
            <a:ext cx="2620047" cy="3643043"/>
          </a:xfrm>
          <a:prstGeom prst="rect">
            <a:avLst/>
          </a:prstGeom>
          <a:noFill/>
          <a:ln>
            <a:noFill/>
          </a:ln>
        </p:spPr>
      </p:pic>
    </p:spTree>
    <p:extLst>
      <p:ext uri="{BB962C8B-B14F-4D97-AF65-F5344CB8AC3E}">
        <p14:creationId xmlns:p14="http://schemas.microsoft.com/office/powerpoint/2010/main" val="35126022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538">
          <a:extLst>
            <a:ext uri="{FF2B5EF4-FFF2-40B4-BE49-F238E27FC236}">
              <a16:creationId xmlns:a16="http://schemas.microsoft.com/office/drawing/2014/main" id="{674B8661-8878-F23C-5C83-0F942424C87C}"/>
            </a:ext>
          </a:extLst>
        </p:cNvPr>
        <p:cNvGrpSpPr/>
        <p:nvPr/>
      </p:nvGrpSpPr>
      <p:grpSpPr>
        <a:xfrm>
          <a:off x="0" y="0"/>
          <a:ext cx="0" cy="0"/>
          <a:chOff x="0" y="0"/>
          <a:chExt cx="0" cy="0"/>
        </a:xfrm>
      </p:grpSpPr>
      <p:sp>
        <p:nvSpPr>
          <p:cNvPr id="539" name="Google Shape;539;p74">
            <a:extLst>
              <a:ext uri="{FF2B5EF4-FFF2-40B4-BE49-F238E27FC236}">
                <a16:creationId xmlns:a16="http://schemas.microsoft.com/office/drawing/2014/main" id="{7D04C11C-0412-E605-DCEB-06E56F36F000}"/>
              </a:ext>
            </a:extLst>
          </p:cNvPr>
          <p:cNvSpPr txBox="1">
            <a:spLocks noGrp="1"/>
          </p:cNvSpPr>
          <p:nvPr>
            <p:ph type="title"/>
          </p:nvPr>
        </p:nvSpPr>
        <p:spPr>
          <a:xfrm>
            <a:off x="4438650" y="1095815"/>
            <a:ext cx="4033836" cy="52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latin typeface="Times New Roman" panose="02020603050405020304" pitchFamily="18" charset="0"/>
                <a:cs typeface="Times New Roman" panose="02020603050405020304" pitchFamily="18" charset="0"/>
              </a:rPr>
              <a:t>Statistical Downscaling</a:t>
            </a:r>
            <a:endParaRPr dirty="0">
              <a:latin typeface="Times New Roman" panose="02020603050405020304" pitchFamily="18" charset="0"/>
              <a:cs typeface="Times New Roman" panose="02020603050405020304" pitchFamily="18" charset="0"/>
            </a:endParaRPr>
          </a:p>
        </p:txBody>
      </p:sp>
      <p:sp>
        <p:nvSpPr>
          <p:cNvPr id="540" name="Google Shape;540;p74">
            <a:extLst>
              <a:ext uri="{FF2B5EF4-FFF2-40B4-BE49-F238E27FC236}">
                <a16:creationId xmlns:a16="http://schemas.microsoft.com/office/drawing/2014/main" id="{6080CC04-42EF-048F-6BCC-2480A3268FF9}"/>
              </a:ext>
            </a:extLst>
          </p:cNvPr>
          <p:cNvSpPr txBox="1">
            <a:spLocks noGrp="1"/>
          </p:cNvSpPr>
          <p:nvPr>
            <p:ph type="subTitle" idx="1"/>
          </p:nvPr>
        </p:nvSpPr>
        <p:spPr>
          <a:xfrm>
            <a:off x="4124325" y="1825132"/>
            <a:ext cx="4348161" cy="149472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lang="en" dirty="0">
              <a:latin typeface="Times New Roman" panose="02020603050405020304" pitchFamily="18" charset="0"/>
              <a:cs typeface="Times New Roman" panose="02020603050405020304" pitchFamily="18" charset="0"/>
            </a:endParaRPr>
          </a:p>
          <a:p>
            <a:pPr algn="just"/>
            <a:r>
              <a:rPr lang="en-IN" sz="1800" b="0" i="0" u="none" strike="noStrike" baseline="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ea typeface="Calibri" panose="020F0502020204030204" pitchFamily="34" charset="0"/>
                <a:cs typeface="Times New Roman" panose="02020603050405020304" pitchFamily="18" charset="0"/>
              </a:rPr>
              <a:t>D</a:t>
            </a:r>
            <a:r>
              <a:rPr lang="en-IN" sz="1800" dirty="0">
                <a:effectLst/>
                <a:latin typeface="Times New Roman" panose="02020603050405020304" pitchFamily="18" charset="0"/>
                <a:ea typeface="Calibri" panose="020F0502020204030204" pitchFamily="34" charset="0"/>
              </a:rPr>
              <a:t>eveloping an empirical relationship between local high-resolution and low-resolution data, either through linear regression or analog techniques</a:t>
            </a:r>
          </a:p>
          <a:p>
            <a:pPr algn="just"/>
            <a:endParaRPr lang="en-IN" sz="1800" dirty="0">
              <a:latin typeface="Times New Roman" panose="02020603050405020304" pitchFamily="18" charset="0"/>
              <a:ea typeface="Calibri" panose="020F0502020204030204" pitchFamily="34" charset="0"/>
            </a:endParaRPr>
          </a:p>
          <a:p>
            <a:pPr algn="just"/>
            <a:r>
              <a:rPr lang="en-IN" sz="1800" dirty="0">
                <a:effectLst/>
                <a:latin typeface="Times New Roman" panose="02020603050405020304" pitchFamily="18" charset="0"/>
                <a:ea typeface="Calibri" panose="020F0502020204030204" pitchFamily="34" charset="0"/>
              </a:rPr>
              <a:t>	-&gt; more accurate as the quality and quantity of these data increase </a:t>
            </a:r>
            <a:endParaRPr sz="1800" dirty="0">
              <a:latin typeface="Times New Roman" panose="02020603050405020304" pitchFamily="18" charset="0"/>
              <a:cs typeface="Times New Roman" panose="02020603050405020304" pitchFamily="18" charset="0"/>
            </a:endParaRPr>
          </a:p>
        </p:txBody>
      </p:sp>
      <p:cxnSp>
        <p:nvCxnSpPr>
          <p:cNvPr id="544" name="Google Shape;544;p74">
            <a:extLst>
              <a:ext uri="{FF2B5EF4-FFF2-40B4-BE49-F238E27FC236}">
                <a16:creationId xmlns:a16="http://schemas.microsoft.com/office/drawing/2014/main" id="{98C2537A-E439-E50B-651F-DA5ADC80D07A}"/>
              </a:ext>
            </a:extLst>
          </p:cNvPr>
          <p:cNvCxnSpPr/>
          <p:nvPr/>
        </p:nvCxnSpPr>
        <p:spPr>
          <a:xfrm>
            <a:off x="4628397" y="1825132"/>
            <a:ext cx="647100" cy="0"/>
          </a:xfrm>
          <a:prstGeom prst="straightConnector1">
            <a:avLst/>
          </a:prstGeom>
          <a:noFill/>
          <a:ln w="19050" cap="flat" cmpd="sng">
            <a:solidFill>
              <a:schemeClr val="dk1"/>
            </a:solidFill>
            <a:prstDash val="solid"/>
            <a:round/>
            <a:headEnd type="none" w="med" len="med"/>
            <a:tailEnd type="none" w="med" len="med"/>
          </a:ln>
        </p:spPr>
      </p:cxnSp>
      <p:sp>
        <p:nvSpPr>
          <p:cNvPr id="545" name="Google Shape;545;p74">
            <a:extLst>
              <a:ext uri="{FF2B5EF4-FFF2-40B4-BE49-F238E27FC236}">
                <a16:creationId xmlns:a16="http://schemas.microsoft.com/office/drawing/2014/main" id="{5281C9C0-7360-3957-2804-F09F171D3647}"/>
              </a:ext>
            </a:extLst>
          </p:cNvPr>
          <p:cNvSpPr/>
          <p:nvPr/>
        </p:nvSpPr>
        <p:spPr>
          <a:xfrm>
            <a:off x="4628398" y="238414"/>
            <a:ext cx="838952" cy="857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42" name="Google Shape;542;p74">
            <a:hlinkClick r:id="rId3"/>
            <a:extLst>
              <a:ext uri="{FF2B5EF4-FFF2-40B4-BE49-F238E27FC236}">
                <a16:creationId xmlns:a16="http://schemas.microsoft.com/office/drawing/2014/main" id="{92853FF3-FA0F-D757-9E3A-48325F597FD4}"/>
              </a:ext>
            </a:extLst>
          </p:cNvPr>
          <p:cNvPicPr preferRelativeResize="0"/>
          <p:nvPr/>
        </p:nvPicPr>
        <p:blipFill>
          <a:blip r:embed="rId4"/>
          <a:srcRect l="14192" r="14192"/>
          <a:stretch/>
        </p:blipFill>
        <p:spPr>
          <a:xfrm>
            <a:off x="863924" y="750228"/>
            <a:ext cx="2620047" cy="3643043"/>
          </a:xfrm>
          <a:prstGeom prst="rect">
            <a:avLst/>
          </a:prstGeom>
          <a:noFill/>
          <a:ln>
            <a:noFill/>
          </a:ln>
        </p:spPr>
      </p:pic>
    </p:spTree>
    <p:extLst>
      <p:ext uri="{BB962C8B-B14F-4D97-AF65-F5344CB8AC3E}">
        <p14:creationId xmlns:p14="http://schemas.microsoft.com/office/powerpoint/2010/main" val="1250101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8"/>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1" dirty="0">
                <a:latin typeface="Times New Roman" panose="02020603050405020304" pitchFamily="18" charset="0"/>
                <a:cs typeface="Times New Roman" panose="02020603050405020304" pitchFamily="18" charset="0"/>
              </a:rPr>
              <a:t>What we did ?</a:t>
            </a:r>
            <a:endParaRPr dirty="0">
              <a:latin typeface="Times New Roman" panose="02020603050405020304" pitchFamily="18" charset="0"/>
              <a:cs typeface="Times New Roman" panose="02020603050405020304" pitchFamily="18" charset="0"/>
            </a:endParaRPr>
          </a:p>
        </p:txBody>
      </p:sp>
      <p:sp>
        <p:nvSpPr>
          <p:cNvPr id="583" name="Google Shape;583;p78"/>
          <p:cNvSpPr txBox="1">
            <a:spLocks noGrp="1"/>
          </p:cNvSpPr>
          <p:nvPr>
            <p:ph type="title" idx="4294967295"/>
          </p:nvPr>
        </p:nvSpPr>
        <p:spPr>
          <a:xfrm flipH="1">
            <a:off x="2205342" y="1933254"/>
            <a:ext cx="6510032" cy="440400"/>
          </a:xfrm>
          <a:prstGeom prst="rect">
            <a:avLst/>
          </a:prstGeom>
        </p:spPr>
        <p:txBody>
          <a:bodyPr spcFirstLastPara="1" wrap="square" lIns="91425" tIns="91425" rIns="91425" bIns="91425" anchor="t" anchorCtr="0">
            <a:noAutofit/>
          </a:bodyPr>
          <a:lstStyle/>
          <a:p>
            <a:pPr marL="342900" indent="-342900"/>
            <a:r>
              <a:rPr lang="en-IN" sz="2000" dirty="0">
                <a:latin typeface="Times New Roman" panose="02020603050405020304" pitchFamily="18" charset="0"/>
                <a:ea typeface="Calibri" panose="020F0502020204030204" pitchFamily="34" charset="0"/>
              </a:rPr>
              <a:t>E</a:t>
            </a:r>
            <a:r>
              <a:rPr lang="en-IN" sz="2000" dirty="0">
                <a:effectLst/>
                <a:latin typeface="Times New Roman" panose="02020603050405020304" pitchFamily="18" charset="0"/>
                <a:ea typeface="Calibri" panose="020F0502020204030204" pitchFamily="34" charset="0"/>
              </a:rPr>
              <a:t>valuate the accuracy of the NCUM operational forecast</a:t>
            </a:r>
          </a:p>
        </p:txBody>
      </p:sp>
      <p:sp>
        <p:nvSpPr>
          <p:cNvPr id="586" name="Google Shape;586;p78"/>
          <p:cNvSpPr txBox="1">
            <a:spLocks noGrp="1"/>
          </p:cNvSpPr>
          <p:nvPr>
            <p:ph type="title" idx="4294967295"/>
          </p:nvPr>
        </p:nvSpPr>
        <p:spPr>
          <a:xfrm flipH="1">
            <a:off x="4485226" y="2864935"/>
            <a:ext cx="3609560" cy="440400"/>
          </a:xfrm>
          <a:prstGeom prst="rect">
            <a:avLst/>
          </a:prstGeom>
        </p:spPr>
        <p:txBody>
          <a:bodyPr spcFirstLastPara="1" wrap="square" lIns="91425" tIns="91425" rIns="91425" bIns="91425" anchor="t" anchorCtr="0">
            <a:noAutofit/>
          </a:bodyPr>
          <a:lstStyle/>
          <a:p>
            <a:pPr marL="342900" indent="-342900"/>
            <a:r>
              <a:rPr lang="en-IN" sz="2000" dirty="0">
                <a:latin typeface="Times New Roman" panose="02020603050405020304" pitchFamily="18" charset="0"/>
                <a:ea typeface="Calibri" panose="020F0502020204030204" pitchFamily="34" charset="0"/>
              </a:rPr>
              <a:t>	H</a:t>
            </a:r>
            <a:r>
              <a:rPr lang="en-IN" sz="2000" dirty="0">
                <a:effectLst/>
                <a:latin typeface="Times New Roman" panose="02020603050405020304" pitchFamily="18" charset="0"/>
                <a:ea typeface="Calibri" panose="020F0502020204030204" pitchFamily="34" charset="0"/>
              </a:rPr>
              <a:t>ow different statistical Bias corrections improves the NCUM forecasts</a:t>
            </a:r>
            <a:endParaRPr lang="en-IN" sz="2400" dirty="0">
              <a:solidFill>
                <a:srgbClr val="000000"/>
              </a:solidFill>
              <a:latin typeface="Times New Roman" panose="02020603050405020304" pitchFamily="18" charset="0"/>
              <a:cs typeface="Times New Roman" panose="02020603050405020304" pitchFamily="18" charset="0"/>
            </a:endParaRPr>
          </a:p>
        </p:txBody>
      </p:sp>
      <p:cxnSp>
        <p:nvCxnSpPr>
          <p:cNvPr id="588" name="Google Shape;588;p78"/>
          <p:cNvCxnSpPr/>
          <p:nvPr/>
        </p:nvCxnSpPr>
        <p:spPr>
          <a:xfrm>
            <a:off x="4248450" y="1152858"/>
            <a:ext cx="647100" cy="0"/>
          </a:xfrm>
          <a:prstGeom prst="straightConnector1">
            <a:avLst/>
          </a:prstGeom>
          <a:noFill/>
          <a:ln w="19050" cap="flat" cmpd="sng">
            <a:solidFill>
              <a:schemeClr val="dk1"/>
            </a:solidFill>
            <a:prstDash val="solid"/>
            <a:round/>
            <a:headEnd type="none" w="med" len="med"/>
            <a:tailEnd type="none" w="med" len="med"/>
          </a:ln>
        </p:spPr>
      </p:cxnSp>
      <p:grpSp>
        <p:nvGrpSpPr>
          <p:cNvPr id="3" name="Group 2">
            <a:extLst>
              <a:ext uri="{FF2B5EF4-FFF2-40B4-BE49-F238E27FC236}">
                <a16:creationId xmlns:a16="http://schemas.microsoft.com/office/drawing/2014/main" id="{E4F51DE1-219D-74FB-F4D3-18209A9065DB}"/>
              </a:ext>
            </a:extLst>
          </p:cNvPr>
          <p:cNvGrpSpPr/>
          <p:nvPr/>
        </p:nvGrpSpPr>
        <p:grpSpPr>
          <a:xfrm>
            <a:off x="-490307" y="1934813"/>
            <a:ext cx="10302717" cy="1748064"/>
            <a:chOff x="-490307" y="1934813"/>
            <a:chExt cx="10302717" cy="1748064"/>
          </a:xfrm>
        </p:grpSpPr>
        <p:sp>
          <p:nvSpPr>
            <p:cNvPr id="580" name="Google Shape;580;p78"/>
            <p:cNvSpPr/>
            <p:nvPr/>
          </p:nvSpPr>
          <p:spPr>
            <a:xfrm flipH="1">
              <a:off x="4664593" y="2753766"/>
              <a:ext cx="2571000" cy="10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78"/>
            <p:cNvSpPr/>
            <p:nvPr/>
          </p:nvSpPr>
          <p:spPr>
            <a:xfrm flipH="1">
              <a:off x="2087143" y="2753766"/>
              <a:ext cx="2571000" cy="1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78"/>
            <p:cNvSpPr/>
            <p:nvPr/>
          </p:nvSpPr>
          <p:spPr>
            <a:xfrm flipH="1">
              <a:off x="-490307" y="2753766"/>
              <a:ext cx="2571000" cy="10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85" name="Google Shape;585;p78"/>
            <p:cNvCxnSpPr/>
            <p:nvPr/>
          </p:nvCxnSpPr>
          <p:spPr>
            <a:xfrm rot="10800000">
              <a:off x="4658775" y="2753777"/>
              <a:ext cx="0" cy="929100"/>
            </a:xfrm>
            <a:prstGeom prst="straightConnector1">
              <a:avLst/>
            </a:prstGeom>
            <a:noFill/>
            <a:ln w="19050" cap="flat" cmpd="sng">
              <a:solidFill>
                <a:schemeClr val="dk1"/>
              </a:solidFill>
              <a:prstDash val="solid"/>
              <a:round/>
              <a:headEnd type="diamond" w="med" len="med"/>
              <a:tailEnd type="none" w="med" len="med"/>
            </a:ln>
          </p:spPr>
        </p:cxnSp>
        <p:cxnSp>
          <p:nvCxnSpPr>
            <p:cNvPr id="589" name="Google Shape;589;p78"/>
            <p:cNvCxnSpPr/>
            <p:nvPr/>
          </p:nvCxnSpPr>
          <p:spPr>
            <a:xfrm rot="10800000">
              <a:off x="2084086" y="1934813"/>
              <a:ext cx="0" cy="929100"/>
            </a:xfrm>
            <a:prstGeom prst="straightConnector1">
              <a:avLst/>
            </a:prstGeom>
            <a:noFill/>
            <a:ln w="19050" cap="flat" cmpd="sng">
              <a:solidFill>
                <a:schemeClr val="dk1"/>
              </a:solidFill>
              <a:prstDash val="solid"/>
              <a:round/>
              <a:headEnd type="none" w="med" len="med"/>
              <a:tailEnd type="diamond" w="med" len="med"/>
            </a:ln>
          </p:spPr>
        </p:cxnSp>
        <p:sp>
          <p:nvSpPr>
            <p:cNvPr id="2" name="Google Shape;582;p78">
              <a:extLst>
                <a:ext uri="{FF2B5EF4-FFF2-40B4-BE49-F238E27FC236}">
                  <a16:creationId xmlns:a16="http://schemas.microsoft.com/office/drawing/2014/main" id="{30ADCDB4-ED44-525B-7F52-A7BCD7BA612C}"/>
                </a:ext>
              </a:extLst>
            </p:cNvPr>
            <p:cNvSpPr/>
            <p:nvPr/>
          </p:nvSpPr>
          <p:spPr>
            <a:xfrm flipH="1">
              <a:off x="7241410" y="2753766"/>
              <a:ext cx="2571000" cy="108600"/>
            </a:xfrm>
            <a:prstGeom prst="rect">
              <a:avLst/>
            </a:prstGeom>
            <a:solidFill>
              <a:schemeClr val="tx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556">
          <a:extLst>
            <a:ext uri="{FF2B5EF4-FFF2-40B4-BE49-F238E27FC236}">
              <a16:creationId xmlns:a16="http://schemas.microsoft.com/office/drawing/2014/main" id="{E97E9137-CD25-D3EA-B9CC-2E37A0D3037E}"/>
            </a:ext>
          </a:extLst>
        </p:cNvPr>
        <p:cNvGrpSpPr/>
        <p:nvPr/>
      </p:nvGrpSpPr>
      <p:grpSpPr>
        <a:xfrm>
          <a:off x="0" y="0"/>
          <a:ext cx="0" cy="0"/>
          <a:chOff x="0" y="0"/>
          <a:chExt cx="0" cy="0"/>
        </a:xfrm>
      </p:grpSpPr>
      <p:sp>
        <p:nvSpPr>
          <p:cNvPr id="557" name="Google Shape;557;p76">
            <a:extLst>
              <a:ext uri="{FF2B5EF4-FFF2-40B4-BE49-F238E27FC236}">
                <a16:creationId xmlns:a16="http://schemas.microsoft.com/office/drawing/2014/main" id="{CA75758A-BA21-3B59-CABB-8AC3A5972AB4}"/>
              </a:ext>
            </a:extLst>
          </p:cNvPr>
          <p:cNvSpPr txBox="1">
            <a:spLocks noGrp="1"/>
          </p:cNvSpPr>
          <p:nvPr>
            <p:ph type="body" idx="1"/>
          </p:nvPr>
        </p:nvSpPr>
        <p:spPr>
          <a:xfrm>
            <a:off x="703700" y="1985892"/>
            <a:ext cx="4855368" cy="2757558"/>
          </a:xfrm>
          <a:prstGeom prst="rect">
            <a:avLst/>
          </a:prstGeom>
        </p:spPr>
        <p:txBody>
          <a:bodyPr spcFirstLastPara="1" wrap="square" lIns="91425" tIns="91425" rIns="91425" bIns="91425" anchor="t" anchorCtr="0">
            <a:noAutofit/>
          </a:bodyPr>
          <a:lstStyle/>
          <a:p>
            <a:pPr marL="285750" indent="-285750"/>
            <a:r>
              <a:rPr lang="en-IN" sz="1800" dirty="0">
                <a:effectLst/>
                <a:latin typeface="Times New Roman" panose="02020603050405020304" pitchFamily="18" charset="0"/>
                <a:ea typeface="Calibri" panose="020F0502020204030204" pitchFamily="34" charset="0"/>
              </a:rPr>
              <a:t>NCUM-G a global numerical weather prediction model operated by Partnerships' Unified Model (UM) </a:t>
            </a:r>
          </a:p>
          <a:p>
            <a:pPr marL="285750" indent="-285750"/>
            <a:r>
              <a:rPr lang="en-IN" sz="1800" dirty="0">
                <a:latin typeface="Times New Roman" panose="02020603050405020304" pitchFamily="18" charset="0"/>
                <a:ea typeface="Calibri" panose="020F0502020204030204" pitchFamily="34" charset="0"/>
              </a:rPr>
              <a:t>1</a:t>
            </a:r>
            <a:r>
              <a:rPr lang="en-IN" sz="1800" dirty="0">
                <a:effectLst/>
                <a:latin typeface="Times New Roman" panose="02020603050405020304" pitchFamily="18" charset="0"/>
                <a:ea typeface="Calibri" panose="020F0502020204030204" pitchFamily="34" charset="0"/>
              </a:rPr>
              <a:t>2km domain model</a:t>
            </a:r>
          </a:p>
          <a:p>
            <a:pPr marL="285750" indent="-285750"/>
            <a:r>
              <a:rPr lang="en-IN" sz="1800" dirty="0">
                <a:latin typeface="Times New Roman" panose="02020603050405020304" pitchFamily="18" charset="0"/>
                <a:ea typeface="Calibri" panose="020F0502020204030204" pitchFamily="34" charset="0"/>
              </a:rPr>
              <a:t>R</a:t>
            </a:r>
            <a:r>
              <a:rPr lang="en-IN" sz="1800" dirty="0">
                <a:effectLst/>
                <a:latin typeface="Times New Roman" panose="02020603050405020304" pitchFamily="18" charset="0"/>
                <a:ea typeface="Calibri" panose="020F0502020204030204" pitchFamily="34" charset="0"/>
              </a:rPr>
              <a:t>un all year round</a:t>
            </a:r>
          </a:p>
          <a:p>
            <a:pPr marL="285750" indent="-285750"/>
            <a:r>
              <a:rPr lang="en-IN" sz="1800" dirty="0">
                <a:effectLst/>
                <a:latin typeface="Times New Roman" panose="02020603050405020304" pitchFamily="18" charset="0"/>
                <a:ea typeface="Calibri" panose="020F0502020204030204" pitchFamily="34" charset="0"/>
              </a:rPr>
              <a:t>Global</a:t>
            </a:r>
          </a:p>
          <a:p>
            <a:pPr marL="285750" indent="-285750"/>
            <a:r>
              <a:rPr lang="en-IN" sz="1800" dirty="0">
                <a:latin typeface="Times New Roman" panose="02020603050405020304" pitchFamily="18" charset="0"/>
                <a:ea typeface="Calibri" panose="020F0502020204030204" pitchFamily="34" charset="0"/>
              </a:rPr>
              <a:t>H</a:t>
            </a:r>
            <a:r>
              <a:rPr lang="en-IN" sz="1800" dirty="0">
                <a:effectLst/>
                <a:latin typeface="Times New Roman" panose="02020603050405020304" pitchFamily="18" charset="0"/>
                <a:ea typeface="Calibri" panose="020F0502020204030204" pitchFamily="34" charset="0"/>
              </a:rPr>
              <a:t>orizontal and vertical extent </a:t>
            </a:r>
          </a:p>
          <a:p>
            <a:pPr marL="742950" lvl="1" indent="-285750"/>
            <a:r>
              <a:rPr lang="en-IN" sz="1800" dirty="0">
                <a:latin typeface="Times New Roman" panose="02020603050405020304" pitchFamily="18" charset="0"/>
                <a:ea typeface="Calibri" panose="020F0502020204030204" pitchFamily="34" charset="0"/>
              </a:rPr>
              <a:t>H</a:t>
            </a:r>
            <a:r>
              <a:rPr lang="en-IN" sz="1800" dirty="0">
                <a:effectLst/>
                <a:latin typeface="Times New Roman" panose="02020603050405020304" pitchFamily="18" charset="0"/>
                <a:ea typeface="Calibri" panose="020F0502020204030204" pitchFamily="34" charset="0"/>
              </a:rPr>
              <a:t>orizontal grid resolution 12 km </a:t>
            </a:r>
          </a:p>
          <a:p>
            <a:pPr marL="742950" lvl="1" indent="-285750"/>
            <a:r>
              <a:rPr lang="en-IN" sz="1800" dirty="0">
                <a:effectLst/>
                <a:latin typeface="Times New Roman" panose="02020603050405020304" pitchFamily="18" charset="0"/>
                <a:ea typeface="Calibri" panose="020F0502020204030204" pitchFamily="34" charset="0"/>
              </a:rPr>
              <a:t>70 vertical levels (top - 80 km)</a:t>
            </a:r>
            <a:endParaRPr sz="1800" dirty="0">
              <a:latin typeface="Times New Roman" panose="02020603050405020304" pitchFamily="18" charset="0"/>
              <a:cs typeface="Times New Roman" panose="02020603050405020304" pitchFamily="18" charset="0"/>
            </a:endParaRPr>
          </a:p>
        </p:txBody>
      </p:sp>
      <p:sp>
        <p:nvSpPr>
          <p:cNvPr id="558" name="Google Shape;558;p76">
            <a:extLst>
              <a:ext uri="{FF2B5EF4-FFF2-40B4-BE49-F238E27FC236}">
                <a16:creationId xmlns:a16="http://schemas.microsoft.com/office/drawing/2014/main" id="{28270E0B-FA15-19FE-D1C2-FFEB3B4A7659}"/>
              </a:ext>
            </a:extLst>
          </p:cNvPr>
          <p:cNvSpPr txBox="1">
            <a:spLocks noGrp="1"/>
          </p:cNvSpPr>
          <p:nvPr>
            <p:ph type="title"/>
          </p:nvPr>
        </p:nvSpPr>
        <p:spPr>
          <a:xfrm>
            <a:off x="703700" y="1159375"/>
            <a:ext cx="4109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NCUM-G</a:t>
            </a:r>
            <a:endParaRPr dirty="0">
              <a:latin typeface="Times New Roman" panose="02020603050405020304" pitchFamily="18" charset="0"/>
              <a:cs typeface="Times New Roman" panose="02020603050405020304" pitchFamily="18" charset="0"/>
            </a:endParaRPr>
          </a:p>
        </p:txBody>
      </p:sp>
      <p:cxnSp>
        <p:nvCxnSpPr>
          <p:cNvPr id="559" name="Google Shape;559;p76">
            <a:extLst>
              <a:ext uri="{FF2B5EF4-FFF2-40B4-BE49-F238E27FC236}">
                <a16:creationId xmlns:a16="http://schemas.microsoft.com/office/drawing/2014/main" id="{3B5A33DC-C702-28BB-5D0F-2D23D392CEC1}"/>
              </a:ext>
            </a:extLst>
          </p:cNvPr>
          <p:cNvCxnSpPr/>
          <p:nvPr/>
        </p:nvCxnSpPr>
        <p:spPr>
          <a:xfrm>
            <a:off x="841600" y="1898882"/>
            <a:ext cx="647100" cy="0"/>
          </a:xfrm>
          <a:prstGeom prst="straightConnector1">
            <a:avLst/>
          </a:prstGeom>
          <a:noFill/>
          <a:ln w="19050" cap="flat" cmpd="sng">
            <a:solidFill>
              <a:schemeClr val="lt1"/>
            </a:solidFill>
            <a:prstDash val="solid"/>
            <a:round/>
            <a:headEnd type="none" w="med" len="med"/>
            <a:tailEnd type="none" w="med" len="med"/>
          </a:ln>
        </p:spPr>
      </p:cxnSp>
      <p:sp>
        <p:nvSpPr>
          <p:cNvPr id="2" name="Google Shape;583;p78">
            <a:extLst>
              <a:ext uri="{FF2B5EF4-FFF2-40B4-BE49-F238E27FC236}">
                <a16:creationId xmlns:a16="http://schemas.microsoft.com/office/drawing/2014/main" id="{914D0676-D785-80DA-A51B-366F1FEA18F7}"/>
              </a:ext>
            </a:extLst>
          </p:cNvPr>
          <p:cNvSpPr txBox="1">
            <a:spLocks/>
          </p:cNvSpPr>
          <p:nvPr/>
        </p:nvSpPr>
        <p:spPr>
          <a:xfrm flipH="1">
            <a:off x="14347663" y="2262661"/>
            <a:ext cx="6510032" cy="44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hlink"/>
              </a:buClr>
              <a:buSzPts val="2700"/>
              <a:buFont typeface="Julius Sans One"/>
              <a:buNone/>
              <a:defRPr sz="2700" b="0" i="0" u="none" strike="noStrike" cap="none">
                <a:solidFill>
                  <a:schemeClr val="hlink"/>
                </a:solidFill>
                <a:latin typeface="Julius Sans One"/>
                <a:ea typeface="Julius Sans One"/>
                <a:cs typeface="Julius Sans One"/>
                <a:sym typeface="Julius Sans One"/>
              </a:defRPr>
            </a:lvl1pPr>
            <a:lvl2pPr marR="0" lvl="1"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2pPr>
            <a:lvl3pPr marR="0" lvl="2"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3pPr>
            <a:lvl4pPr marR="0" lvl="3"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4pPr>
            <a:lvl5pPr marR="0" lvl="4"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5pPr>
            <a:lvl6pPr marR="0" lvl="5"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6pPr>
            <a:lvl7pPr marR="0" lvl="6"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7pPr>
            <a:lvl8pPr marR="0" lvl="7"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8pPr>
            <a:lvl9pPr marR="0" lvl="8"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9pPr>
          </a:lstStyle>
          <a:p>
            <a:pPr marL="342900" indent="-342900"/>
            <a:r>
              <a:rPr lang="en-IN" sz="2000" dirty="0">
                <a:latin typeface="Times New Roman" panose="02020603050405020304" pitchFamily="18" charset="0"/>
                <a:ea typeface="Calibri" panose="020F0502020204030204" pitchFamily="34" charset="0"/>
              </a:rPr>
              <a:t>Evaluate the accuracy of the NCUM operational forecast</a:t>
            </a:r>
          </a:p>
        </p:txBody>
      </p:sp>
      <p:sp>
        <p:nvSpPr>
          <p:cNvPr id="3" name="Google Shape;586;p78">
            <a:extLst>
              <a:ext uri="{FF2B5EF4-FFF2-40B4-BE49-F238E27FC236}">
                <a16:creationId xmlns:a16="http://schemas.microsoft.com/office/drawing/2014/main" id="{1B900EAE-9A00-B85A-4928-4DCAD312FDA3}"/>
              </a:ext>
            </a:extLst>
          </p:cNvPr>
          <p:cNvSpPr txBox="1">
            <a:spLocks/>
          </p:cNvSpPr>
          <p:nvPr/>
        </p:nvSpPr>
        <p:spPr>
          <a:xfrm flipH="1">
            <a:off x="16466925" y="3071088"/>
            <a:ext cx="3609560" cy="44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hlink"/>
              </a:buClr>
              <a:buSzPts val="2700"/>
              <a:buFont typeface="Julius Sans One"/>
              <a:buNone/>
              <a:defRPr sz="2700" b="0" i="0" u="none" strike="noStrike" cap="none">
                <a:solidFill>
                  <a:schemeClr val="hlink"/>
                </a:solidFill>
                <a:latin typeface="Julius Sans One"/>
                <a:ea typeface="Julius Sans One"/>
                <a:cs typeface="Julius Sans One"/>
                <a:sym typeface="Julius Sans One"/>
              </a:defRPr>
            </a:lvl1pPr>
            <a:lvl2pPr marR="0" lvl="1"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2pPr>
            <a:lvl3pPr marR="0" lvl="2"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3pPr>
            <a:lvl4pPr marR="0" lvl="3"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4pPr>
            <a:lvl5pPr marR="0" lvl="4"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5pPr>
            <a:lvl6pPr marR="0" lvl="5"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6pPr>
            <a:lvl7pPr marR="0" lvl="6"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7pPr>
            <a:lvl8pPr marR="0" lvl="7"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8pPr>
            <a:lvl9pPr marR="0" lvl="8"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9pPr>
          </a:lstStyle>
          <a:p>
            <a:pPr marL="342900" indent="-342900"/>
            <a:r>
              <a:rPr lang="en-IN" sz="2000" dirty="0">
                <a:latin typeface="Times New Roman" panose="02020603050405020304" pitchFamily="18" charset="0"/>
                <a:ea typeface="Calibri" panose="020F0502020204030204" pitchFamily="34" charset="0"/>
              </a:rPr>
              <a:t>	How different statistical Bias corrections improves the NCUM forecasts</a:t>
            </a:r>
            <a:endParaRPr lang="en-IN" sz="2400" dirty="0">
              <a:solidFill>
                <a:srgbClr val="000000"/>
              </a:solidFill>
              <a:latin typeface="Times New Roman" panose="02020603050405020304" pitchFamily="18" charset="0"/>
              <a:cs typeface="Times New Roman" panose="02020603050405020304" pitchFamily="18" charset="0"/>
            </a:endParaRPr>
          </a:p>
        </p:txBody>
      </p:sp>
      <p:cxnSp>
        <p:nvCxnSpPr>
          <p:cNvPr id="4" name="Google Shape;588;p78">
            <a:extLst>
              <a:ext uri="{FF2B5EF4-FFF2-40B4-BE49-F238E27FC236}">
                <a16:creationId xmlns:a16="http://schemas.microsoft.com/office/drawing/2014/main" id="{B111F760-F014-A43A-EAA8-587280662AF6}"/>
              </a:ext>
            </a:extLst>
          </p:cNvPr>
          <p:cNvCxnSpPr/>
          <p:nvPr/>
        </p:nvCxnSpPr>
        <p:spPr>
          <a:xfrm>
            <a:off x="841600" y="1898882"/>
            <a:ext cx="647100" cy="0"/>
          </a:xfrm>
          <a:prstGeom prst="straightConnector1">
            <a:avLst/>
          </a:prstGeom>
          <a:noFill/>
          <a:ln w="19050" cap="flat" cmpd="sng">
            <a:solidFill>
              <a:schemeClr val="bg1"/>
            </a:solidFill>
            <a:prstDash val="solid"/>
            <a:round/>
            <a:headEnd type="none" w="med" len="med"/>
            <a:tailEnd type="none" w="med" len="med"/>
          </a:ln>
        </p:spPr>
      </p:cxnSp>
      <p:grpSp>
        <p:nvGrpSpPr>
          <p:cNvPr id="5" name="Group 4">
            <a:extLst>
              <a:ext uri="{FF2B5EF4-FFF2-40B4-BE49-F238E27FC236}">
                <a16:creationId xmlns:a16="http://schemas.microsoft.com/office/drawing/2014/main" id="{1155C8C5-5882-8A29-677E-5D9371848BB3}"/>
              </a:ext>
            </a:extLst>
          </p:cNvPr>
          <p:cNvGrpSpPr/>
          <p:nvPr/>
        </p:nvGrpSpPr>
        <p:grpSpPr>
          <a:xfrm>
            <a:off x="7754500" y="2197056"/>
            <a:ext cx="10302717" cy="1748064"/>
            <a:chOff x="-490307" y="1934813"/>
            <a:chExt cx="10302717" cy="1748064"/>
          </a:xfrm>
        </p:grpSpPr>
        <p:sp>
          <p:nvSpPr>
            <p:cNvPr id="6" name="Google Shape;580;p78">
              <a:extLst>
                <a:ext uri="{FF2B5EF4-FFF2-40B4-BE49-F238E27FC236}">
                  <a16:creationId xmlns:a16="http://schemas.microsoft.com/office/drawing/2014/main" id="{79FA1262-ED76-496F-03B6-97F40FAA032C}"/>
                </a:ext>
              </a:extLst>
            </p:cNvPr>
            <p:cNvSpPr/>
            <p:nvPr/>
          </p:nvSpPr>
          <p:spPr>
            <a:xfrm flipH="1">
              <a:off x="4664593" y="2753766"/>
              <a:ext cx="2571000" cy="10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581;p78">
              <a:extLst>
                <a:ext uri="{FF2B5EF4-FFF2-40B4-BE49-F238E27FC236}">
                  <a16:creationId xmlns:a16="http://schemas.microsoft.com/office/drawing/2014/main" id="{C4BE90D5-BC40-A071-FE01-92F165A02D86}"/>
                </a:ext>
              </a:extLst>
            </p:cNvPr>
            <p:cNvSpPr/>
            <p:nvPr/>
          </p:nvSpPr>
          <p:spPr>
            <a:xfrm flipH="1">
              <a:off x="2087143" y="2753766"/>
              <a:ext cx="2571000" cy="1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82;p78">
              <a:extLst>
                <a:ext uri="{FF2B5EF4-FFF2-40B4-BE49-F238E27FC236}">
                  <a16:creationId xmlns:a16="http://schemas.microsoft.com/office/drawing/2014/main" id="{31E280DF-25BA-EA96-E992-45D963104CA0}"/>
                </a:ext>
              </a:extLst>
            </p:cNvPr>
            <p:cNvSpPr/>
            <p:nvPr/>
          </p:nvSpPr>
          <p:spPr>
            <a:xfrm flipH="1">
              <a:off x="-490307" y="2753766"/>
              <a:ext cx="2571000" cy="10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 name="Google Shape;585;p78">
              <a:extLst>
                <a:ext uri="{FF2B5EF4-FFF2-40B4-BE49-F238E27FC236}">
                  <a16:creationId xmlns:a16="http://schemas.microsoft.com/office/drawing/2014/main" id="{BCCBA4C1-DA9A-957D-8D9E-DED4583D7630}"/>
                </a:ext>
              </a:extLst>
            </p:cNvPr>
            <p:cNvCxnSpPr/>
            <p:nvPr/>
          </p:nvCxnSpPr>
          <p:spPr>
            <a:xfrm rot="10800000">
              <a:off x="4658775" y="2753777"/>
              <a:ext cx="0" cy="929100"/>
            </a:xfrm>
            <a:prstGeom prst="straightConnector1">
              <a:avLst/>
            </a:prstGeom>
            <a:noFill/>
            <a:ln w="19050" cap="flat" cmpd="sng">
              <a:solidFill>
                <a:schemeClr val="dk1"/>
              </a:solidFill>
              <a:prstDash val="solid"/>
              <a:round/>
              <a:headEnd type="diamond" w="med" len="med"/>
              <a:tailEnd type="none" w="med" len="med"/>
            </a:ln>
          </p:spPr>
        </p:cxnSp>
        <p:cxnSp>
          <p:nvCxnSpPr>
            <p:cNvPr id="10" name="Google Shape;589;p78">
              <a:extLst>
                <a:ext uri="{FF2B5EF4-FFF2-40B4-BE49-F238E27FC236}">
                  <a16:creationId xmlns:a16="http://schemas.microsoft.com/office/drawing/2014/main" id="{1B73DC15-01B0-6B37-277C-8037755EECFA}"/>
                </a:ext>
              </a:extLst>
            </p:cNvPr>
            <p:cNvCxnSpPr/>
            <p:nvPr/>
          </p:nvCxnSpPr>
          <p:spPr>
            <a:xfrm rot="10800000">
              <a:off x="2084086" y="1934813"/>
              <a:ext cx="0" cy="929100"/>
            </a:xfrm>
            <a:prstGeom prst="straightConnector1">
              <a:avLst/>
            </a:prstGeom>
            <a:noFill/>
            <a:ln w="19050" cap="flat" cmpd="sng">
              <a:solidFill>
                <a:schemeClr val="dk1"/>
              </a:solidFill>
              <a:prstDash val="solid"/>
              <a:round/>
              <a:headEnd type="none" w="med" len="med"/>
              <a:tailEnd type="diamond" w="med" len="med"/>
            </a:ln>
          </p:spPr>
        </p:cxnSp>
        <p:sp>
          <p:nvSpPr>
            <p:cNvPr id="11" name="Google Shape;582;p78">
              <a:extLst>
                <a:ext uri="{FF2B5EF4-FFF2-40B4-BE49-F238E27FC236}">
                  <a16:creationId xmlns:a16="http://schemas.microsoft.com/office/drawing/2014/main" id="{E367E077-C9D4-BA51-86C4-C429F304D7BD}"/>
                </a:ext>
              </a:extLst>
            </p:cNvPr>
            <p:cNvSpPr/>
            <p:nvPr/>
          </p:nvSpPr>
          <p:spPr>
            <a:xfrm flipH="1">
              <a:off x="7241410" y="2753766"/>
              <a:ext cx="2571000" cy="108600"/>
            </a:xfrm>
            <a:prstGeom prst="rect">
              <a:avLst/>
            </a:prstGeom>
            <a:solidFill>
              <a:schemeClr val="tx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2" name="Picture 11">
            <a:extLst>
              <a:ext uri="{FF2B5EF4-FFF2-40B4-BE49-F238E27FC236}">
                <a16:creationId xmlns:a16="http://schemas.microsoft.com/office/drawing/2014/main" id="{579AA3C6-873A-864E-7EF3-6B57C090C33C}"/>
              </a:ext>
            </a:extLst>
          </p:cNvPr>
          <p:cNvPicPr>
            <a:picLocks noChangeAspect="1"/>
          </p:cNvPicPr>
          <p:nvPr/>
        </p:nvPicPr>
        <p:blipFill>
          <a:blip r:embed="rId3"/>
          <a:stretch>
            <a:fillRect/>
          </a:stretch>
        </p:blipFill>
        <p:spPr>
          <a:xfrm>
            <a:off x="7407402" y="1734610"/>
            <a:ext cx="1378820" cy="1674280"/>
          </a:xfrm>
          <a:prstGeom prst="rect">
            <a:avLst/>
          </a:prstGeom>
        </p:spPr>
      </p:pic>
    </p:spTree>
    <p:extLst>
      <p:ext uri="{BB962C8B-B14F-4D97-AF65-F5344CB8AC3E}">
        <p14:creationId xmlns:p14="http://schemas.microsoft.com/office/powerpoint/2010/main" val="22446903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11300</TotalTime>
  <Words>3545</Words>
  <Application>Microsoft Office PowerPoint</Application>
  <PresentationFormat>On-screen Show (16:9)</PresentationFormat>
  <Paragraphs>477</Paragraphs>
  <Slides>48</Slides>
  <Notes>48</Notes>
  <HiddenSlides>12</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48</vt:i4>
      </vt:variant>
    </vt:vector>
  </HeadingPairs>
  <TitlesOfParts>
    <vt:vector size="64" baseType="lpstr">
      <vt:lpstr>Questrial</vt:lpstr>
      <vt:lpstr>Book Antiqua</vt:lpstr>
      <vt:lpstr>Roboto</vt:lpstr>
      <vt:lpstr>Didact Gothic</vt:lpstr>
      <vt:lpstr>Cambria Math</vt:lpstr>
      <vt:lpstr>Julius Sans One</vt:lpstr>
      <vt:lpstr>Wingdings</vt:lpstr>
      <vt:lpstr>Montserrat</vt:lpstr>
      <vt:lpstr>Forte</vt:lpstr>
      <vt:lpstr>NimbusRomNo9L-Regu</vt:lpstr>
      <vt:lpstr>Calibri</vt:lpstr>
      <vt:lpstr>Arial</vt:lpstr>
      <vt:lpstr>Times New Roman</vt:lpstr>
      <vt:lpstr>Symbol</vt:lpstr>
      <vt:lpstr>Minimalist Grayscale Pitch Deck XL by Slidesgo</vt:lpstr>
      <vt:lpstr>1_Minimalist Grayscale Pitch Deck XL by Slidesgo</vt:lpstr>
      <vt:lpstr>PowerPoint Presentation</vt:lpstr>
      <vt:lpstr>Table of Contents</vt:lpstr>
      <vt:lpstr>Project Goal</vt:lpstr>
      <vt:lpstr>Introduction</vt:lpstr>
      <vt:lpstr>Down-scaling </vt:lpstr>
      <vt:lpstr>Dynamic Downscaling</vt:lpstr>
      <vt:lpstr>Statistical Downscaling</vt:lpstr>
      <vt:lpstr>What we did ?</vt:lpstr>
      <vt:lpstr>NCUM-G</vt:lpstr>
      <vt:lpstr>NCUM-R</vt:lpstr>
      <vt:lpstr>Datasets used</vt:lpstr>
      <vt:lpstr>Verification of Dynamic Downscaling </vt:lpstr>
      <vt:lpstr>Mean Rainfall</vt:lpstr>
      <vt:lpstr>Mean Rainfall</vt:lpstr>
      <vt:lpstr>NCUM-G</vt:lpstr>
      <vt:lpstr>NCUM-G</vt:lpstr>
      <vt:lpstr>Time Series of Rainfall Bias </vt:lpstr>
      <vt:lpstr>Variance - Rainfall</vt:lpstr>
      <vt:lpstr>Variance - Rainfall</vt:lpstr>
      <vt:lpstr>NCUM-G</vt:lpstr>
      <vt:lpstr>QQ plot - Rainfall</vt:lpstr>
      <vt:lpstr>QQ plot - Rainfall</vt:lpstr>
      <vt:lpstr>QQ plot - Rainfall</vt:lpstr>
      <vt:lpstr>Moderate Rainfall</vt:lpstr>
      <vt:lpstr>Frequency of Rainfall &gt; 15.6mm</vt:lpstr>
      <vt:lpstr>Frequency of Rainfall  Moderate  </vt:lpstr>
      <vt:lpstr>Frequency of Rainfall  Moderate  </vt:lpstr>
      <vt:lpstr>Frequency of Rainfall &gt; 64.5mm</vt:lpstr>
      <vt:lpstr>Frequency of Rainfall  Heavy  </vt:lpstr>
      <vt:lpstr>Frequency of Rainfall  Heavy  </vt:lpstr>
      <vt:lpstr>Statistical Bias Corrections </vt:lpstr>
      <vt:lpstr>Empirical Quantile Mapping</vt:lpstr>
      <vt:lpstr>Parametric Quantile Mapping</vt:lpstr>
      <vt:lpstr>Gamma + Generalized Pareto Quantile Mapping</vt:lpstr>
      <vt:lpstr>Mean Rainfall</vt:lpstr>
      <vt:lpstr>Mean Rainfall</vt:lpstr>
      <vt:lpstr>Mean Rainfall</vt:lpstr>
      <vt:lpstr>PowerPoint Presentation</vt:lpstr>
      <vt:lpstr>PowerPoint Presentation</vt:lpstr>
      <vt:lpstr>PowerPoint Presentation</vt:lpstr>
      <vt:lpstr>PowerPoint Presentation</vt:lpstr>
      <vt:lpstr>Future Scopes</vt:lpstr>
      <vt:lpstr>Ongoing…</vt:lpstr>
      <vt:lpstr>References &amp; Acknowledgements’ </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Sarang Soorej</dc:creator>
  <cp:lastModifiedBy>Sarang Soorej</cp:lastModifiedBy>
  <cp:revision>16</cp:revision>
  <dcterms:modified xsi:type="dcterms:W3CDTF">2025-05-06T12:33:11Z</dcterms:modified>
</cp:coreProperties>
</file>